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60" r:id="rId5"/>
    <p:sldId id="261" r:id="rId6"/>
    <p:sldId id="263" r:id="rId7"/>
    <p:sldId id="264" r:id="rId8"/>
    <p:sldId id="265" r:id="rId9"/>
    <p:sldId id="266" r:id="rId10"/>
    <p:sldId id="267" r:id="rId11"/>
    <p:sldId id="257" r:id="rId12"/>
    <p:sldId id="268" r:id="rId13"/>
    <p:sldId id="262" r:id="rId14"/>
    <p:sldId id="269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452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B4621F9-66C1-4F4B-9C83-43B904ED3DE2}" type="doc">
      <dgm:prSet loTypeId="urn:microsoft.com/office/officeart/2005/8/layout/hierarchy6" loCatId="hierarchy" qsTypeId="urn:microsoft.com/office/officeart/2005/8/quickstyle/simple1" qsCatId="simple" csTypeId="urn:microsoft.com/office/officeart/2005/8/colors/accent0_1" csCatId="mainScheme" phldr="1"/>
      <dgm:spPr/>
      <dgm:t>
        <a:bodyPr/>
        <a:lstStyle/>
        <a:p>
          <a:endParaRPr lang="ru-RU"/>
        </a:p>
      </dgm:t>
    </dgm:pt>
    <dgm:pt modelId="{256720FF-6545-4425-8B81-FF408C9A3BEA}">
      <dgm:prSet phldrT="[Текст]"/>
      <dgm:spPr/>
      <dgm:t>
        <a:bodyPr/>
        <a:lstStyle/>
        <a:p>
          <a:r>
            <a:rPr lang="ru-RU" b="1" dirty="0" smtClean="0"/>
            <a:t>Звуки речи</a:t>
          </a:r>
          <a:endParaRPr lang="ru-RU" b="1" dirty="0"/>
        </a:p>
      </dgm:t>
    </dgm:pt>
    <dgm:pt modelId="{0EDD8CC0-CA16-478E-9F9E-B4496222C01E}" type="parTrans" cxnId="{57B091F2-B291-4FBC-916B-C40029211425}">
      <dgm:prSet/>
      <dgm:spPr/>
      <dgm:t>
        <a:bodyPr/>
        <a:lstStyle/>
        <a:p>
          <a:endParaRPr lang="ru-RU"/>
        </a:p>
      </dgm:t>
    </dgm:pt>
    <dgm:pt modelId="{FEBD902B-3451-4AF5-B826-BBC80AA915C8}" type="sibTrans" cxnId="{57B091F2-B291-4FBC-916B-C40029211425}">
      <dgm:prSet/>
      <dgm:spPr/>
      <dgm:t>
        <a:bodyPr/>
        <a:lstStyle/>
        <a:p>
          <a:endParaRPr lang="ru-RU"/>
        </a:p>
      </dgm:t>
    </dgm:pt>
    <dgm:pt modelId="{ABCDF288-97AB-4DA1-9DDB-BC07A280FE5D}">
      <dgm:prSet phldrT="[Текст]"/>
      <dgm:spPr/>
      <dgm:t>
        <a:bodyPr/>
        <a:lstStyle/>
        <a:p>
          <a:endParaRPr lang="ru-RU" b="1" dirty="0"/>
        </a:p>
      </dgm:t>
    </dgm:pt>
    <dgm:pt modelId="{9524735A-DD96-4419-AE97-DA24A2025B73}" type="parTrans" cxnId="{06215F4F-67E0-4247-B18D-CB67779ED4CA}">
      <dgm:prSet/>
      <dgm:spPr/>
      <dgm:t>
        <a:bodyPr/>
        <a:lstStyle/>
        <a:p>
          <a:endParaRPr lang="ru-RU"/>
        </a:p>
      </dgm:t>
    </dgm:pt>
    <dgm:pt modelId="{BD3EAE22-6FF8-451D-B9FC-97AC2C8F317B}" type="sibTrans" cxnId="{06215F4F-67E0-4247-B18D-CB67779ED4CA}">
      <dgm:prSet/>
      <dgm:spPr/>
      <dgm:t>
        <a:bodyPr/>
        <a:lstStyle/>
        <a:p>
          <a:endParaRPr lang="ru-RU"/>
        </a:p>
      </dgm:t>
    </dgm:pt>
    <dgm:pt modelId="{C9AB10F3-EAF2-4F66-BD48-158B5459BB56}">
      <dgm:prSet/>
      <dgm:spPr/>
      <dgm:t>
        <a:bodyPr/>
        <a:lstStyle/>
        <a:p>
          <a:endParaRPr lang="ru-RU" b="1" dirty="0"/>
        </a:p>
      </dgm:t>
    </dgm:pt>
    <dgm:pt modelId="{96E2FAE5-1900-43B1-A283-006E263432C4}" type="parTrans" cxnId="{132EC292-7281-4B8C-A774-FB1E2B191263}">
      <dgm:prSet/>
      <dgm:spPr/>
      <dgm:t>
        <a:bodyPr/>
        <a:lstStyle/>
        <a:p>
          <a:endParaRPr lang="ru-RU"/>
        </a:p>
      </dgm:t>
    </dgm:pt>
    <dgm:pt modelId="{68ECEF6D-F263-436E-BAF0-423198DB4C9B}" type="sibTrans" cxnId="{132EC292-7281-4B8C-A774-FB1E2B191263}">
      <dgm:prSet/>
      <dgm:spPr/>
      <dgm:t>
        <a:bodyPr/>
        <a:lstStyle/>
        <a:p>
          <a:endParaRPr lang="ru-RU"/>
        </a:p>
      </dgm:t>
    </dgm:pt>
    <dgm:pt modelId="{AE34559C-EE29-46C3-8FD9-1E0D609B2650}">
      <dgm:prSet/>
      <dgm:spPr/>
      <dgm:t>
        <a:bodyPr/>
        <a:lstStyle/>
        <a:p>
          <a:endParaRPr lang="ru-RU" b="1" dirty="0"/>
        </a:p>
      </dgm:t>
    </dgm:pt>
    <dgm:pt modelId="{638D4105-ED16-4F96-9B1C-006B45B4F6BF}" type="parTrans" cxnId="{E7A5B78C-B7EA-4902-A0B5-BB51158DB663}">
      <dgm:prSet/>
      <dgm:spPr/>
      <dgm:t>
        <a:bodyPr/>
        <a:lstStyle/>
        <a:p>
          <a:endParaRPr lang="ru-RU"/>
        </a:p>
      </dgm:t>
    </dgm:pt>
    <dgm:pt modelId="{219798BD-603D-4CAC-A626-A0ACF3EC43AE}" type="sibTrans" cxnId="{E7A5B78C-B7EA-4902-A0B5-BB51158DB663}">
      <dgm:prSet/>
      <dgm:spPr/>
      <dgm:t>
        <a:bodyPr/>
        <a:lstStyle/>
        <a:p>
          <a:endParaRPr lang="ru-RU"/>
        </a:p>
      </dgm:t>
    </dgm:pt>
    <dgm:pt modelId="{4B2FEFCE-A96F-4169-AE3C-0B74E58A1526}">
      <dgm:prSet/>
      <dgm:spPr/>
      <dgm:t>
        <a:bodyPr/>
        <a:lstStyle/>
        <a:p>
          <a:endParaRPr lang="ru-RU" b="1" dirty="0"/>
        </a:p>
      </dgm:t>
    </dgm:pt>
    <dgm:pt modelId="{1ED5E31C-83AA-4B49-8FA6-DA97C5C32239}" type="parTrans" cxnId="{D52BDEBB-6CFE-44A5-8331-A865F81A315A}">
      <dgm:prSet/>
      <dgm:spPr/>
      <dgm:t>
        <a:bodyPr/>
        <a:lstStyle/>
        <a:p>
          <a:endParaRPr lang="ru-RU"/>
        </a:p>
      </dgm:t>
    </dgm:pt>
    <dgm:pt modelId="{10F09B3A-9563-45C3-8664-EEC062C84A54}" type="sibTrans" cxnId="{D52BDEBB-6CFE-44A5-8331-A865F81A315A}">
      <dgm:prSet/>
      <dgm:spPr/>
      <dgm:t>
        <a:bodyPr/>
        <a:lstStyle/>
        <a:p>
          <a:endParaRPr lang="ru-RU"/>
        </a:p>
      </dgm:t>
    </dgm:pt>
    <dgm:pt modelId="{B96C22ED-E8B1-4520-9D6F-B7FB76490085}">
      <dgm:prSet/>
      <dgm:spPr/>
      <dgm:t>
        <a:bodyPr/>
        <a:lstStyle/>
        <a:p>
          <a:endParaRPr lang="ru-RU" b="1" dirty="0"/>
        </a:p>
      </dgm:t>
    </dgm:pt>
    <dgm:pt modelId="{F42BEBE2-A975-488C-8B8F-9F62D69F94EF}" type="parTrans" cxnId="{8041DBEB-E3EE-4F52-9E16-95CBA4D18CDE}">
      <dgm:prSet/>
      <dgm:spPr/>
      <dgm:t>
        <a:bodyPr/>
        <a:lstStyle/>
        <a:p>
          <a:endParaRPr lang="ru-RU"/>
        </a:p>
      </dgm:t>
    </dgm:pt>
    <dgm:pt modelId="{C8A01085-9E6A-41E4-A52F-6F9C90CEA575}" type="sibTrans" cxnId="{8041DBEB-E3EE-4F52-9E16-95CBA4D18CDE}">
      <dgm:prSet/>
      <dgm:spPr/>
      <dgm:t>
        <a:bodyPr/>
        <a:lstStyle/>
        <a:p>
          <a:endParaRPr lang="ru-RU"/>
        </a:p>
      </dgm:t>
    </dgm:pt>
    <dgm:pt modelId="{5B704F5A-A826-4DF5-B1B2-6D97ADF42B1A}">
      <dgm:prSet/>
      <dgm:spPr/>
      <dgm:t>
        <a:bodyPr/>
        <a:lstStyle/>
        <a:p>
          <a:endParaRPr lang="ru-RU" b="1" dirty="0"/>
        </a:p>
      </dgm:t>
    </dgm:pt>
    <dgm:pt modelId="{DBBBF2BF-5B12-4B99-B94A-141A188C02C5}" type="parTrans" cxnId="{15B6133E-F8C2-400A-9528-3B47AA2510EE}">
      <dgm:prSet/>
      <dgm:spPr/>
      <dgm:t>
        <a:bodyPr/>
        <a:lstStyle/>
        <a:p>
          <a:endParaRPr lang="ru-RU"/>
        </a:p>
      </dgm:t>
    </dgm:pt>
    <dgm:pt modelId="{03315D04-6115-4BDF-AA74-8C140138C0B6}" type="sibTrans" cxnId="{15B6133E-F8C2-400A-9528-3B47AA2510EE}">
      <dgm:prSet/>
      <dgm:spPr/>
      <dgm:t>
        <a:bodyPr/>
        <a:lstStyle/>
        <a:p>
          <a:endParaRPr lang="ru-RU"/>
        </a:p>
      </dgm:t>
    </dgm:pt>
    <dgm:pt modelId="{AC505676-5D53-4194-89EB-0CE2949F152C}">
      <dgm:prSet/>
      <dgm:spPr/>
      <dgm:t>
        <a:bodyPr/>
        <a:lstStyle/>
        <a:p>
          <a:endParaRPr lang="ru-RU" b="1" dirty="0"/>
        </a:p>
      </dgm:t>
    </dgm:pt>
    <dgm:pt modelId="{1E56017E-B8D9-4C5F-97E9-132D0D06E2CA}" type="parTrans" cxnId="{618438B8-60DA-4129-8FFF-3F84E42A62D0}">
      <dgm:prSet/>
      <dgm:spPr/>
      <dgm:t>
        <a:bodyPr/>
        <a:lstStyle/>
        <a:p>
          <a:endParaRPr lang="ru-RU"/>
        </a:p>
      </dgm:t>
    </dgm:pt>
    <dgm:pt modelId="{B217ECD8-436F-4A3A-A11B-F25FB3C20C94}" type="sibTrans" cxnId="{618438B8-60DA-4129-8FFF-3F84E42A62D0}">
      <dgm:prSet/>
      <dgm:spPr/>
      <dgm:t>
        <a:bodyPr/>
        <a:lstStyle/>
        <a:p>
          <a:endParaRPr lang="ru-RU"/>
        </a:p>
      </dgm:t>
    </dgm:pt>
    <dgm:pt modelId="{AEA0DE96-413B-459D-BA5F-422E70F0B00B}">
      <dgm:prSet/>
      <dgm:spPr/>
      <dgm:t>
        <a:bodyPr/>
        <a:lstStyle/>
        <a:p>
          <a:endParaRPr lang="ru-RU" b="1" dirty="0"/>
        </a:p>
      </dgm:t>
    </dgm:pt>
    <dgm:pt modelId="{BBA43A01-3645-4407-9FC2-DA49876A0DC9}" type="sibTrans" cxnId="{2186B7B4-94FB-4C7A-8314-88FAA986D313}">
      <dgm:prSet/>
      <dgm:spPr/>
      <dgm:t>
        <a:bodyPr/>
        <a:lstStyle/>
        <a:p>
          <a:endParaRPr lang="ru-RU"/>
        </a:p>
      </dgm:t>
    </dgm:pt>
    <dgm:pt modelId="{65265248-3FDB-4524-A358-7132DEC0D332}" type="parTrans" cxnId="{2186B7B4-94FB-4C7A-8314-88FAA986D313}">
      <dgm:prSet/>
      <dgm:spPr/>
      <dgm:t>
        <a:bodyPr/>
        <a:lstStyle/>
        <a:p>
          <a:endParaRPr lang="ru-RU"/>
        </a:p>
      </dgm:t>
    </dgm:pt>
    <dgm:pt modelId="{EC8418AE-7FF6-4402-A88E-95420B15116C}" type="pres">
      <dgm:prSet presAssocID="{BB4621F9-66C1-4F4B-9C83-43B904ED3DE2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CEBA995-12A6-40EE-B0E8-D371630A0777}" type="pres">
      <dgm:prSet presAssocID="{BB4621F9-66C1-4F4B-9C83-43B904ED3DE2}" presName="hierFlow" presStyleCnt="0"/>
      <dgm:spPr/>
    </dgm:pt>
    <dgm:pt modelId="{057F9D78-AA43-4CB6-AE18-82346BBEBCCF}" type="pres">
      <dgm:prSet presAssocID="{BB4621F9-66C1-4F4B-9C83-43B904ED3DE2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C69BF75C-E478-4CDC-98C2-E8111979E49B}" type="pres">
      <dgm:prSet presAssocID="{256720FF-6545-4425-8B81-FF408C9A3BEA}" presName="Name14" presStyleCnt="0"/>
      <dgm:spPr/>
    </dgm:pt>
    <dgm:pt modelId="{32F8B6DA-12DA-4817-8281-9903653F84B7}" type="pres">
      <dgm:prSet presAssocID="{256720FF-6545-4425-8B81-FF408C9A3BEA}" presName="level1Shape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979D6B8D-1ADC-4024-A1CE-86A483B4F769}" type="pres">
      <dgm:prSet presAssocID="{256720FF-6545-4425-8B81-FF408C9A3BEA}" presName="hierChild2" presStyleCnt="0"/>
      <dgm:spPr/>
    </dgm:pt>
    <dgm:pt modelId="{16A0E131-D4C4-4EF4-B240-E6BB0BD7A44B}" type="pres">
      <dgm:prSet presAssocID="{9524735A-DD96-4419-AE97-DA24A2025B73}" presName="Name19" presStyleLbl="parChTrans1D2" presStyleIdx="0" presStyleCnt="2"/>
      <dgm:spPr/>
      <dgm:t>
        <a:bodyPr/>
        <a:lstStyle/>
        <a:p>
          <a:endParaRPr lang="ru-RU"/>
        </a:p>
      </dgm:t>
    </dgm:pt>
    <dgm:pt modelId="{CA2B34A4-CBC1-4B20-BE5F-2F264B1B5836}" type="pres">
      <dgm:prSet presAssocID="{ABCDF288-97AB-4DA1-9DDB-BC07A280FE5D}" presName="Name21" presStyleCnt="0"/>
      <dgm:spPr/>
    </dgm:pt>
    <dgm:pt modelId="{3070A451-2197-4968-A343-9EBA62627CE6}" type="pres">
      <dgm:prSet presAssocID="{ABCDF288-97AB-4DA1-9DDB-BC07A280FE5D}" presName="level2Shape" presStyleLbl="node2" presStyleIdx="0" presStyleCnt="2" custLinFactNeighborX="-2191" custLinFactNeighborY="-3629"/>
      <dgm:spPr/>
      <dgm:t>
        <a:bodyPr/>
        <a:lstStyle/>
        <a:p>
          <a:endParaRPr lang="ru-RU"/>
        </a:p>
      </dgm:t>
    </dgm:pt>
    <dgm:pt modelId="{3FCF63F9-2BC2-4B59-A79E-D9BAE58A10CC}" type="pres">
      <dgm:prSet presAssocID="{ABCDF288-97AB-4DA1-9DDB-BC07A280FE5D}" presName="hierChild3" presStyleCnt="0"/>
      <dgm:spPr/>
    </dgm:pt>
    <dgm:pt modelId="{F5B2045C-CF29-494D-826E-F18CAC777ABE}" type="pres">
      <dgm:prSet presAssocID="{65265248-3FDB-4524-A358-7132DEC0D332}" presName="Name19" presStyleLbl="parChTrans1D3" presStyleIdx="0" presStyleCnt="4"/>
      <dgm:spPr/>
      <dgm:t>
        <a:bodyPr/>
        <a:lstStyle/>
        <a:p>
          <a:endParaRPr lang="ru-RU"/>
        </a:p>
      </dgm:t>
    </dgm:pt>
    <dgm:pt modelId="{8832B2C1-ACFF-44A7-9FAA-82FD8D9C9F29}" type="pres">
      <dgm:prSet presAssocID="{AEA0DE96-413B-459D-BA5F-422E70F0B00B}" presName="Name21" presStyleCnt="0"/>
      <dgm:spPr/>
    </dgm:pt>
    <dgm:pt modelId="{84BE35B9-65A3-44B3-B50D-77BC2A1A2AE9}" type="pres">
      <dgm:prSet presAssocID="{AEA0DE96-413B-459D-BA5F-422E70F0B00B}" presName="level2Shape" presStyleLbl="node3" presStyleIdx="0" presStyleCnt="4"/>
      <dgm:spPr/>
      <dgm:t>
        <a:bodyPr/>
        <a:lstStyle/>
        <a:p>
          <a:endParaRPr lang="ru-RU"/>
        </a:p>
      </dgm:t>
    </dgm:pt>
    <dgm:pt modelId="{F1227296-8000-4C02-B465-F042CE3EEEA2}" type="pres">
      <dgm:prSet presAssocID="{AEA0DE96-413B-459D-BA5F-422E70F0B00B}" presName="hierChild3" presStyleCnt="0"/>
      <dgm:spPr/>
    </dgm:pt>
    <dgm:pt modelId="{CBAFE033-26C6-4C03-A122-FC8F7A3FA9FA}" type="pres">
      <dgm:prSet presAssocID="{638D4105-ED16-4F96-9B1C-006B45B4F6BF}" presName="Name19" presStyleLbl="parChTrans1D3" presStyleIdx="1" presStyleCnt="4"/>
      <dgm:spPr/>
      <dgm:t>
        <a:bodyPr/>
        <a:lstStyle/>
        <a:p>
          <a:endParaRPr lang="ru-RU"/>
        </a:p>
      </dgm:t>
    </dgm:pt>
    <dgm:pt modelId="{28E454A5-A8DC-49E6-BB7E-400065ED67C2}" type="pres">
      <dgm:prSet presAssocID="{AE34559C-EE29-46C3-8FD9-1E0D609B2650}" presName="Name21" presStyleCnt="0"/>
      <dgm:spPr/>
    </dgm:pt>
    <dgm:pt modelId="{DEE6849D-D807-4754-8F50-5EEBC369E4BE}" type="pres">
      <dgm:prSet presAssocID="{AE34559C-EE29-46C3-8FD9-1E0D609B2650}" presName="level2Shape" presStyleLbl="node3" presStyleIdx="1" presStyleCnt="4" custLinFactNeighborX="-3712" custLinFactNeighborY="-4932"/>
      <dgm:spPr/>
      <dgm:t>
        <a:bodyPr/>
        <a:lstStyle/>
        <a:p>
          <a:endParaRPr lang="ru-RU"/>
        </a:p>
      </dgm:t>
    </dgm:pt>
    <dgm:pt modelId="{D4DB60BD-CF70-4911-930E-E1C95657EDCD}" type="pres">
      <dgm:prSet presAssocID="{AE34559C-EE29-46C3-8FD9-1E0D609B2650}" presName="hierChild3" presStyleCnt="0"/>
      <dgm:spPr/>
    </dgm:pt>
    <dgm:pt modelId="{9DF9C64A-9E65-4A23-AE28-11A24D18236E}" type="pres">
      <dgm:prSet presAssocID="{1ED5E31C-83AA-4B49-8FA6-DA97C5C32239}" presName="Name19" presStyleLbl="parChTrans1D4" presStyleIdx="0" presStyleCnt="2"/>
      <dgm:spPr/>
      <dgm:t>
        <a:bodyPr/>
        <a:lstStyle/>
        <a:p>
          <a:endParaRPr lang="ru-RU"/>
        </a:p>
      </dgm:t>
    </dgm:pt>
    <dgm:pt modelId="{19B02DC0-A5F8-489F-B9BB-6CC4BDD284D9}" type="pres">
      <dgm:prSet presAssocID="{4B2FEFCE-A96F-4169-AE3C-0B74E58A1526}" presName="Name21" presStyleCnt="0"/>
      <dgm:spPr/>
    </dgm:pt>
    <dgm:pt modelId="{581BC08B-6314-4456-9EA1-A51775DDCFA5}" type="pres">
      <dgm:prSet presAssocID="{4B2FEFCE-A96F-4169-AE3C-0B74E58A1526}" presName="level2Shape" presStyleLbl="node4" presStyleIdx="0" presStyleCnt="2"/>
      <dgm:spPr/>
      <dgm:t>
        <a:bodyPr/>
        <a:lstStyle/>
        <a:p>
          <a:endParaRPr lang="ru-RU"/>
        </a:p>
      </dgm:t>
    </dgm:pt>
    <dgm:pt modelId="{2A67660F-D99D-4808-9E24-DABC9FB59017}" type="pres">
      <dgm:prSet presAssocID="{4B2FEFCE-A96F-4169-AE3C-0B74E58A1526}" presName="hierChild3" presStyleCnt="0"/>
      <dgm:spPr/>
    </dgm:pt>
    <dgm:pt modelId="{9BF4C9B8-B83B-4E99-823D-E8D9A08E0200}" type="pres">
      <dgm:prSet presAssocID="{F42BEBE2-A975-488C-8B8F-9F62D69F94EF}" presName="Name19" presStyleLbl="parChTrans1D4" presStyleIdx="1" presStyleCnt="2"/>
      <dgm:spPr/>
      <dgm:t>
        <a:bodyPr/>
        <a:lstStyle/>
        <a:p>
          <a:endParaRPr lang="ru-RU"/>
        </a:p>
      </dgm:t>
    </dgm:pt>
    <dgm:pt modelId="{CB0CCB63-2A66-4CAE-9C60-1525C8AEF7B9}" type="pres">
      <dgm:prSet presAssocID="{B96C22ED-E8B1-4520-9D6F-B7FB76490085}" presName="Name21" presStyleCnt="0"/>
      <dgm:spPr/>
    </dgm:pt>
    <dgm:pt modelId="{545F5ABA-0533-4E95-A86D-E898BC228C09}" type="pres">
      <dgm:prSet presAssocID="{B96C22ED-E8B1-4520-9D6F-B7FB76490085}" presName="level2Shape" presStyleLbl="node4" presStyleIdx="1" presStyleCnt="2"/>
      <dgm:spPr/>
      <dgm:t>
        <a:bodyPr/>
        <a:lstStyle/>
        <a:p>
          <a:endParaRPr lang="ru-RU"/>
        </a:p>
      </dgm:t>
    </dgm:pt>
    <dgm:pt modelId="{0273CC11-89F6-4211-8BEB-E5B78E34537C}" type="pres">
      <dgm:prSet presAssocID="{B96C22ED-E8B1-4520-9D6F-B7FB76490085}" presName="hierChild3" presStyleCnt="0"/>
      <dgm:spPr/>
    </dgm:pt>
    <dgm:pt modelId="{B6213794-D046-463E-84DA-19A91F859877}" type="pres">
      <dgm:prSet presAssocID="{96E2FAE5-1900-43B1-A283-006E263432C4}" presName="Name19" presStyleLbl="parChTrans1D2" presStyleIdx="1" presStyleCnt="2"/>
      <dgm:spPr/>
      <dgm:t>
        <a:bodyPr/>
        <a:lstStyle/>
        <a:p>
          <a:endParaRPr lang="ru-RU"/>
        </a:p>
      </dgm:t>
    </dgm:pt>
    <dgm:pt modelId="{B7E94B99-E4E3-416A-A0F9-54047AB6EC66}" type="pres">
      <dgm:prSet presAssocID="{C9AB10F3-EAF2-4F66-BD48-158B5459BB56}" presName="Name21" presStyleCnt="0"/>
      <dgm:spPr/>
    </dgm:pt>
    <dgm:pt modelId="{A947F17D-09A2-4DB3-95C1-C0A7163955BD}" type="pres">
      <dgm:prSet presAssocID="{C9AB10F3-EAF2-4F66-BD48-158B5459BB56}" presName="level2Shape" presStyleLbl="node2" presStyleIdx="1" presStyleCnt="2" custLinFactNeighborX="-2033" custLinFactNeighborY="-8021"/>
      <dgm:spPr/>
      <dgm:t>
        <a:bodyPr/>
        <a:lstStyle/>
        <a:p>
          <a:endParaRPr lang="ru-RU"/>
        </a:p>
      </dgm:t>
    </dgm:pt>
    <dgm:pt modelId="{A778BED1-6427-4130-8AF3-B46DF4C50095}" type="pres">
      <dgm:prSet presAssocID="{C9AB10F3-EAF2-4F66-BD48-158B5459BB56}" presName="hierChild3" presStyleCnt="0"/>
      <dgm:spPr/>
    </dgm:pt>
    <dgm:pt modelId="{A312A7DF-030C-4E53-9B9C-B072FDE48CE2}" type="pres">
      <dgm:prSet presAssocID="{DBBBF2BF-5B12-4B99-B94A-141A188C02C5}" presName="Name19" presStyleLbl="parChTrans1D3" presStyleIdx="2" presStyleCnt="4"/>
      <dgm:spPr/>
      <dgm:t>
        <a:bodyPr/>
        <a:lstStyle/>
        <a:p>
          <a:endParaRPr lang="ru-RU"/>
        </a:p>
      </dgm:t>
    </dgm:pt>
    <dgm:pt modelId="{722C4D4B-1C96-4EBD-84C4-A54BF0B18436}" type="pres">
      <dgm:prSet presAssocID="{5B704F5A-A826-4DF5-B1B2-6D97ADF42B1A}" presName="Name21" presStyleCnt="0"/>
      <dgm:spPr/>
    </dgm:pt>
    <dgm:pt modelId="{C52EA362-17A7-4D00-B905-47AB51780467}" type="pres">
      <dgm:prSet presAssocID="{5B704F5A-A826-4DF5-B1B2-6D97ADF42B1A}" presName="level2Shape" presStyleLbl="node3" presStyleIdx="2" presStyleCnt="4"/>
      <dgm:spPr/>
      <dgm:t>
        <a:bodyPr/>
        <a:lstStyle/>
        <a:p>
          <a:endParaRPr lang="ru-RU"/>
        </a:p>
      </dgm:t>
    </dgm:pt>
    <dgm:pt modelId="{0E77193C-9D49-4634-A5D3-782954294784}" type="pres">
      <dgm:prSet presAssocID="{5B704F5A-A826-4DF5-B1B2-6D97ADF42B1A}" presName="hierChild3" presStyleCnt="0"/>
      <dgm:spPr/>
    </dgm:pt>
    <dgm:pt modelId="{21ADCC46-3E52-4D8B-8EDF-FB50C1E2AC21}" type="pres">
      <dgm:prSet presAssocID="{1E56017E-B8D9-4C5F-97E9-132D0D06E2CA}" presName="Name19" presStyleLbl="parChTrans1D3" presStyleIdx="3" presStyleCnt="4"/>
      <dgm:spPr/>
      <dgm:t>
        <a:bodyPr/>
        <a:lstStyle/>
        <a:p>
          <a:endParaRPr lang="ru-RU"/>
        </a:p>
      </dgm:t>
    </dgm:pt>
    <dgm:pt modelId="{97CCFA51-5262-495D-9CE3-A503946ECF41}" type="pres">
      <dgm:prSet presAssocID="{AC505676-5D53-4194-89EB-0CE2949F152C}" presName="Name21" presStyleCnt="0"/>
      <dgm:spPr/>
    </dgm:pt>
    <dgm:pt modelId="{1E9846B6-C3C3-4199-A260-8FD2CE032B0F}" type="pres">
      <dgm:prSet presAssocID="{AC505676-5D53-4194-89EB-0CE2949F152C}" presName="level2Shape" presStyleLbl="node3" presStyleIdx="3" presStyleCnt="4"/>
      <dgm:spPr/>
      <dgm:t>
        <a:bodyPr/>
        <a:lstStyle/>
        <a:p>
          <a:endParaRPr lang="ru-RU"/>
        </a:p>
      </dgm:t>
    </dgm:pt>
    <dgm:pt modelId="{A9E305EE-ED4A-4373-98E4-A2CFF9F9FC37}" type="pres">
      <dgm:prSet presAssocID="{AC505676-5D53-4194-89EB-0CE2949F152C}" presName="hierChild3" presStyleCnt="0"/>
      <dgm:spPr/>
    </dgm:pt>
    <dgm:pt modelId="{1855AA3D-2FB4-4ABD-814E-2C1CCD9B1C0C}" type="pres">
      <dgm:prSet presAssocID="{BB4621F9-66C1-4F4B-9C83-43B904ED3DE2}" presName="bgShapesFlow" presStyleCnt="0"/>
      <dgm:spPr/>
    </dgm:pt>
  </dgm:ptLst>
  <dgm:cxnLst>
    <dgm:cxn modelId="{D0BEB2F9-DB28-416D-AC83-1D8DF1D461CC}" type="presOf" srcId="{B96C22ED-E8B1-4520-9D6F-B7FB76490085}" destId="{545F5ABA-0533-4E95-A86D-E898BC228C09}" srcOrd="0" destOrd="0" presId="urn:microsoft.com/office/officeart/2005/8/layout/hierarchy6"/>
    <dgm:cxn modelId="{2D3694F1-D84B-4C4B-BCA9-40542A61C5FB}" type="presOf" srcId="{638D4105-ED16-4F96-9B1C-006B45B4F6BF}" destId="{CBAFE033-26C6-4C03-A122-FC8F7A3FA9FA}" srcOrd="0" destOrd="0" presId="urn:microsoft.com/office/officeart/2005/8/layout/hierarchy6"/>
    <dgm:cxn modelId="{CE4CF0F2-CE05-41F8-BD2D-058A88B0D47A}" type="presOf" srcId="{1ED5E31C-83AA-4B49-8FA6-DA97C5C32239}" destId="{9DF9C64A-9E65-4A23-AE28-11A24D18236E}" srcOrd="0" destOrd="0" presId="urn:microsoft.com/office/officeart/2005/8/layout/hierarchy6"/>
    <dgm:cxn modelId="{15B6133E-F8C2-400A-9528-3B47AA2510EE}" srcId="{C9AB10F3-EAF2-4F66-BD48-158B5459BB56}" destId="{5B704F5A-A826-4DF5-B1B2-6D97ADF42B1A}" srcOrd="0" destOrd="0" parTransId="{DBBBF2BF-5B12-4B99-B94A-141A188C02C5}" sibTransId="{03315D04-6115-4BDF-AA74-8C140138C0B6}"/>
    <dgm:cxn modelId="{1322103F-0614-45AB-9AB1-2D1CEC8E1673}" type="presOf" srcId="{AEA0DE96-413B-459D-BA5F-422E70F0B00B}" destId="{84BE35B9-65A3-44B3-B50D-77BC2A1A2AE9}" srcOrd="0" destOrd="0" presId="urn:microsoft.com/office/officeart/2005/8/layout/hierarchy6"/>
    <dgm:cxn modelId="{2186B7B4-94FB-4C7A-8314-88FAA986D313}" srcId="{ABCDF288-97AB-4DA1-9DDB-BC07A280FE5D}" destId="{AEA0DE96-413B-459D-BA5F-422E70F0B00B}" srcOrd="0" destOrd="0" parTransId="{65265248-3FDB-4524-A358-7132DEC0D332}" sibTransId="{BBA43A01-3645-4407-9FC2-DA49876A0DC9}"/>
    <dgm:cxn modelId="{16854ED2-04B5-4B39-97C8-333C6BE16768}" type="presOf" srcId="{256720FF-6545-4425-8B81-FF408C9A3BEA}" destId="{32F8B6DA-12DA-4817-8281-9903653F84B7}" srcOrd="0" destOrd="0" presId="urn:microsoft.com/office/officeart/2005/8/layout/hierarchy6"/>
    <dgm:cxn modelId="{E7A5B78C-B7EA-4902-A0B5-BB51158DB663}" srcId="{ABCDF288-97AB-4DA1-9DDB-BC07A280FE5D}" destId="{AE34559C-EE29-46C3-8FD9-1E0D609B2650}" srcOrd="1" destOrd="0" parTransId="{638D4105-ED16-4F96-9B1C-006B45B4F6BF}" sibTransId="{219798BD-603D-4CAC-A626-A0ACF3EC43AE}"/>
    <dgm:cxn modelId="{D52BDEBB-6CFE-44A5-8331-A865F81A315A}" srcId="{AE34559C-EE29-46C3-8FD9-1E0D609B2650}" destId="{4B2FEFCE-A96F-4169-AE3C-0B74E58A1526}" srcOrd="0" destOrd="0" parTransId="{1ED5E31C-83AA-4B49-8FA6-DA97C5C32239}" sibTransId="{10F09B3A-9563-45C3-8664-EEC062C84A54}"/>
    <dgm:cxn modelId="{C6E85057-D011-44A9-8C24-E872051E40C5}" type="presOf" srcId="{AE34559C-EE29-46C3-8FD9-1E0D609B2650}" destId="{DEE6849D-D807-4754-8F50-5EEBC369E4BE}" srcOrd="0" destOrd="0" presId="urn:microsoft.com/office/officeart/2005/8/layout/hierarchy6"/>
    <dgm:cxn modelId="{8041DBEB-E3EE-4F52-9E16-95CBA4D18CDE}" srcId="{AE34559C-EE29-46C3-8FD9-1E0D609B2650}" destId="{B96C22ED-E8B1-4520-9D6F-B7FB76490085}" srcOrd="1" destOrd="0" parTransId="{F42BEBE2-A975-488C-8B8F-9F62D69F94EF}" sibTransId="{C8A01085-9E6A-41E4-A52F-6F9C90CEA575}"/>
    <dgm:cxn modelId="{3434769F-1122-4260-AA51-314747564751}" type="presOf" srcId="{5B704F5A-A826-4DF5-B1B2-6D97ADF42B1A}" destId="{C52EA362-17A7-4D00-B905-47AB51780467}" srcOrd="0" destOrd="0" presId="urn:microsoft.com/office/officeart/2005/8/layout/hierarchy6"/>
    <dgm:cxn modelId="{57B091F2-B291-4FBC-916B-C40029211425}" srcId="{BB4621F9-66C1-4F4B-9C83-43B904ED3DE2}" destId="{256720FF-6545-4425-8B81-FF408C9A3BEA}" srcOrd="0" destOrd="0" parTransId="{0EDD8CC0-CA16-478E-9F9E-B4496222C01E}" sibTransId="{FEBD902B-3451-4AF5-B826-BBC80AA915C8}"/>
    <dgm:cxn modelId="{EEA4897B-3996-4E8E-8B7B-52C388AE8D78}" type="presOf" srcId="{4B2FEFCE-A96F-4169-AE3C-0B74E58A1526}" destId="{581BC08B-6314-4456-9EA1-A51775DDCFA5}" srcOrd="0" destOrd="0" presId="urn:microsoft.com/office/officeart/2005/8/layout/hierarchy6"/>
    <dgm:cxn modelId="{06215F4F-67E0-4247-B18D-CB67779ED4CA}" srcId="{256720FF-6545-4425-8B81-FF408C9A3BEA}" destId="{ABCDF288-97AB-4DA1-9DDB-BC07A280FE5D}" srcOrd="0" destOrd="0" parTransId="{9524735A-DD96-4419-AE97-DA24A2025B73}" sibTransId="{BD3EAE22-6FF8-451D-B9FC-97AC2C8F317B}"/>
    <dgm:cxn modelId="{901B83C4-A67B-43AB-9DE1-7ECEFA46C094}" type="presOf" srcId="{65265248-3FDB-4524-A358-7132DEC0D332}" destId="{F5B2045C-CF29-494D-826E-F18CAC777ABE}" srcOrd="0" destOrd="0" presId="urn:microsoft.com/office/officeart/2005/8/layout/hierarchy6"/>
    <dgm:cxn modelId="{6A0DFD95-2F5A-4926-AAB2-20E36969A602}" type="presOf" srcId="{DBBBF2BF-5B12-4B99-B94A-141A188C02C5}" destId="{A312A7DF-030C-4E53-9B9C-B072FDE48CE2}" srcOrd="0" destOrd="0" presId="urn:microsoft.com/office/officeart/2005/8/layout/hierarchy6"/>
    <dgm:cxn modelId="{132EC292-7281-4B8C-A774-FB1E2B191263}" srcId="{256720FF-6545-4425-8B81-FF408C9A3BEA}" destId="{C9AB10F3-EAF2-4F66-BD48-158B5459BB56}" srcOrd="1" destOrd="0" parTransId="{96E2FAE5-1900-43B1-A283-006E263432C4}" sibTransId="{68ECEF6D-F263-436E-BAF0-423198DB4C9B}"/>
    <dgm:cxn modelId="{B3BAD93B-FD7F-42D3-A350-06F9F6ABFAAD}" type="presOf" srcId="{9524735A-DD96-4419-AE97-DA24A2025B73}" destId="{16A0E131-D4C4-4EF4-B240-E6BB0BD7A44B}" srcOrd="0" destOrd="0" presId="urn:microsoft.com/office/officeart/2005/8/layout/hierarchy6"/>
    <dgm:cxn modelId="{618438B8-60DA-4129-8FFF-3F84E42A62D0}" srcId="{C9AB10F3-EAF2-4F66-BD48-158B5459BB56}" destId="{AC505676-5D53-4194-89EB-0CE2949F152C}" srcOrd="1" destOrd="0" parTransId="{1E56017E-B8D9-4C5F-97E9-132D0D06E2CA}" sibTransId="{B217ECD8-436F-4A3A-A11B-F25FB3C20C94}"/>
    <dgm:cxn modelId="{099E6D36-B379-4DAA-9E60-5E2812D5044B}" type="presOf" srcId="{96E2FAE5-1900-43B1-A283-006E263432C4}" destId="{B6213794-D046-463E-84DA-19A91F859877}" srcOrd="0" destOrd="0" presId="urn:microsoft.com/office/officeart/2005/8/layout/hierarchy6"/>
    <dgm:cxn modelId="{7C51E464-4C46-4109-9E8D-9DED9AEB23CA}" type="presOf" srcId="{ABCDF288-97AB-4DA1-9DDB-BC07A280FE5D}" destId="{3070A451-2197-4968-A343-9EBA62627CE6}" srcOrd="0" destOrd="0" presId="urn:microsoft.com/office/officeart/2005/8/layout/hierarchy6"/>
    <dgm:cxn modelId="{F0825BEC-840E-4F7D-B0FE-73389093091B}" type="presOf" srcId="{1E56017E-B8D9-4C5F-97E9-132D0D06E2CA}" destId="{21ADCC46-3E52-4D8B-8EDF-FB50C1E2AC21}" srcOrd="0" destOrd="0" presId="urn:microsoft.com/office/officeart/2005/8/layout/hierarchy6"/>
    <dgm:cxn modelId="{E8CEA2B7-85F4-4C28-8032-3746460ABC10}" type="presOf" srcId="{C9AB10F3-EAF2-4F66-BD48-158B5459BB56}" destId="{A947F17D-09A2-4DB3-95C1-C0A7163955BD}" srcOrd="0" destOrd="0" presId="urn:microsoft.com/office/officeart/2005/8/layout/hierarchy6"/>
    <dgm:cxn modelId="{C4F742F5-2762-4E9B-8EF4-2D0DFF92228B}" type="presOf" srcId="{F42BEBE2-A975-488C-8B8F-9F62D69F94EF}" destId="{9BF4C9B8-B83B-4E99-823D-E8D9A08E0200}" srcOrd="0" destOrd="0" presId="urn:microsoft.com/office/officeart/2005/8/layout/hierarchy6"/>
    <dgm:cxn modelId="{990F0189-4480-4DFB-B047-C02A964C46F3}" type="presOf" srcId="{BB4621F9-66C1-4F4B-9C83-43B904ED3DE2}" destId="{EC8418AE-7FF6-4402-A88E-95420B15116C}" srcOrd="0" destOrd="0" presId="urn:microsoft.com/office/officeart/2005/8/layout/hierarchy6"/>
    <dgm:cxn modelId="{A732EC20-CDD7-441C-A224-9233AA4422F8}" type="presOf" srcId="{AC505676-5D53-4194-89EB-0CE2949F152C}" destId="{1E9846B6-C3C3-4199-A260-8FD2CE032B0F}" srcOrd="0" destOrd="0" presId="urn:microsoft.com/office/officeart/2005/8/layout/hierarchy6"/>
    <dgm:cxn modelId="{1D993F36-E306-46B1-B152-921FBF0CAE97}" type="presParOf" srcId="{EC8418AE-7FF6-4402-A88E-95420B15116C}" destId="{5CEBA995-12A6-40EE-B0E8-D371630A0777}" srcOrd="0" destOrd="0" presId="urn:microsoft.com/office/officeart/2005/8/layout/hierarchy6"/>
    <dgm:cxn modelId="{2C04B805-D529-4B1C-9B13-FEFA184113AA}" type="presParOf" srcId="{5CEBA995-12A6-40EE-B0E8-D371630A0777}" destId="{057F9D78-AA43-4CB6-AE18-82346BBEBCCF}" srcOrd="0" destOrd="0" presId="urn:microsoft.com/office/officeart/2005/8/layout/hierarchy6"/>
    <dgm:cxn modelId="{02F4EBFA-FF7E-4B02-B7F8-A8E9640A4166}" type="presParOf" srcId="{057F9D78-AA43-4CB6-AE18-82346BBEBCCF}" destId="{C69BF75C-E478-4CDC-98C2-E8111979E49B}" srcOrd="0" destOrd="0" presId="urn:microsoft.com/office/officeart/2005/8/layout/hierarchy6"/>
    <dgm:cxn modelId="{BFD5981A-35CA-4318-B181-78B75806BC01}" type="presParOf" srcId="{C69BF75C-E478-4CDC-98C2-E8111979E49B}" destId="{32F8B6DA-12DA-4817-8281-9903653F84B7}" srcOrd="0" destOrd="0" presId="urn:microsoft.com/office/officeart/2005/8/layout/hierarchy6"/>
    <dgm:cxn modelId="{35D0F161-9240-488A-9E68-3B0E09E40715}" type="presParOf" srcId="{C69BF75C-E478-4CDC-98C2-E8111979E49B}" destId="{979D6B8D-1ADC-4024-A1CE-86A483B4F769}" srcOrd="1" destOrd="0" presId="urn:microsoft.com/office/officeart/2005/8/layout/hierarchy6"/>
    <dgm:cxn modelId="{EE383AC1-1AA2-45B0-B5E6-C5AEA1ACC955}" type="presParOf" srcId="{979D6B8D-1ADC-4024-A1CE-86A483B4F769}" destId="{16A0E131-D4C4-4EF4-B240-E6BB0BD7A44B}" srcOrd="0" destOrd="0" presId="urn:microsoft.com/office/officeart/2005/8/layout/hierarchy6"/>
    <dgm:cxn modelId="{A9C72859-D7E3-4EE0-B504-0DAD0CCAA136}" type="presParOf" srcId="{979D6B8D-1ADC-4024-A1CE-86A483B4F769}" destId="{CA2B34A4-CBC1-4B20-BE5F-2F264B1B5836}" srcOrd="1" destOrd="0" presId="urn:microsoft.com/office/officeart/2005/8/layout/hierarchy6"/>
    <dgm:cxn modelId="{AD84385E-A7A3-40D3-ADCB-11B222B02DCD}" type="presParOf" srcId="{CA2B34A4-CBC1-4B20-BE5F-2F264B1B5836}" destId="{3070A451-2197-4968-A343-9EBA62627CE6}" srcOrd="0" destOrd="0" presId="urn:microsoft.com/office/officeart/2005/8/layout/hierarchy6"/>
    <dgm:cxn modelId="{E90320FD-413A-4796-B1AE-6C1F0AEC0F66}" type="presParOf" srcId="{CA2B34A4-CBC1-4B20-BE5F-2F264B1B5836}" destId="{3FCF63F9-2BC2-4B59-A79E-D9BAE58A10CC}" srcOrd="1" destOrd="0" presId="urn:microsoft.com/office/officeart/2005/8/layout/hierarchy6"/>
    <dgm:cxn modelId="{0CB768AA-0BE7-4D2E-B6B8-22A8A663D439}" type="presParOf" srcId="{3FCF63F9-2BC2-4B59-A79E-D9BAE58A10CC}" destId="{F5B2045C-CF29-494D-826E-F18CAC777ABE}" srcOrd="0" destOrd="0" presId="urn:microsoft.com/office/officeart/2005/8/layout/hierarchy6"/>
    <dgm:cxn modelId="{C08D2C2D-B80E-476D-AEF2-D89773576C36}" type="presParOf" srcId="{3FCF63F9-2BC2-4B59-A79E-D9BAE58A10CC}" destId="{8832B2C1-ACFF-44A7-9FAA-82FD8D9C9F29}" srcOrd="1" destOrd="0" presId="urn:microsoft.com/office/officeart/2005/8/layout/hierarchy6"/>
    <dgm:cxn modelId="{97FD95AE-5EFC-4E33-A161-3F4F792F72A3}" type="presParOf" srcId="{8832B2C1-ACFF-44A7-9FAA-82FD8D9C9F29}" destId="{84BE35B9-65A3-44B3-B50D-77BC2A1A2AE9}" srcOrd="0" destOrd="0" presId="urn:microsoft.com/office/officeart/2005/8/layout/hierarchy6"/>
    <dgm:cxn modelId="{3D79A251-6B2D-4659-8C45-145B580E9894}" type="presParOf" srcId="{8832B2C1-ACFF-44A7-9FAA-82FD8D9C9F29}" destId="{F1227296-8000-4C02-B465-F042CE3EEEA2}" srcOrd="1" destOrd="0" presId="urn:microsoft.com/office/officeart/2005/8/layout/hierarchy6"/>
    <dgm:cxn modelId="{9CF2C329-8E20-4853-A430-47CF6385A34C}" type="presParOf" srcId="{3FCF63F9-2BC2-4B59-A79E-D9BAE58A10CC}" destId="{CBAFE033-26C6-4C03-A122-FC8F7A3FA9FA}" srcOrd="2" destOrd="0" presId="urn:microsoft.com/office/officeart/2005/8/layout/hierarchy6"/>
    <dgm:cxn modelId="{FB988CA8-70DA-4B91-9A20-4BAEC9D90142}" type="presParOf" srcId="{3FCF63F9-2BC2-4B59-A79E-D9BAE58A10CC}" destId="{28E454A5-A8DC-49E6-BB7E-400065ED67C2}" srcOrd="3" destOrd="0" presId="urn:microsoft.com/office/officeart/2005/8/layout/hierarchy6"/>
    <dgm:cxn modelId="{B391099D-ECDB-4E0D-B841-A1CDBDC53608}" type="presParOf" srcId="{28E454A5-A8DC-49E6-BB7E-400065ED67C2}" destId="{DEE6849D-D807-4754-8F50-5EEBC369E4BE}" srcOrd="0" destOrd="0" presId="urn:microsoft.com/office/officeart/2005/8/layout/hierarchy6"/>
    <dgm:cxn modelId="{C95AC86A-DF9C-4423-9627-114DD907B8D4}" type="presParOf" srcId="{28E454A5-A8DC-49E6-BB7E-400065ED67C2}" destId="{D4DB60BD-CF70-4911-930E-E1C95657EDCD}" srcOrd="1" destOrd="0" presId="urn:microsoft.com/office/officeart/2005/8/layout/hierarchy6"/>
    <dgm:cxn modelId="{73DD8FD9-83ED-438F-8AF1-BAFAED0B6C42}" type="presParOf" srcId="{D4DB60BD-CF70-4911-930E-E1C95657EDCD}" destId="{9DF9C64A-9E65-4A23-AE28-11A24D18236E}" srcOrd="0" destOrd="0" presId="urn:microsoft.com/office/officeart/2005/8/layout/hierarchy6"/>
    <dgm:cxn modelId="{ED6C76FA-13FD-4887-98B0-63B528F74D1F}" type="presParOf" srcId="{D4DB60BD-CF70-4911-930E-E1C95657EDCD}" destId="{19B02DC0-A5F8-489F-B9BB-6CC4BDD284D9}" srcOrd="1" destOrd="0" presId="urn:microsoft.com/office/officeart/2005/8/layout/hierarchy6"/>
    <dgm:cxn modelId="{3ADCDF4A-6097-4E26-9132-621FE8339A50}" type="presParOf" srcId="{19B02DC0-A5F8-489F-B9BB-6CC4BDD284D9}" destId="{581BC08B-6314-4456-9EA1-A51775DDCFA5}" srcOrd="0" destOrd="0" presId="urn:microsoft.com/office/officeart/2005/8/layout/hierarchy6"/>
    <dgm:cxn modelId="{F26B4AA4-619E-402D-9D45-791B212A7DEF}" type="presParOf" srcId="{19B02DC0-A5F8-489F-B9BB-6CC4BDD284D9}" destId="{2A67660F-D99D-4808-9E24-DABC9FB59017}" srcOrd="1" destOrd="0" presId="urn:microsoft.com/office/officeart/2005/8/layout/hierarchy6"/>
    <dgm:cxn modelId="{A877D06E-4619-4580-AB4E-78BD3CEEF341}" type="presParOf" srcId="{D4DB60BD-CF70-4911-930E-E1C95657EDCD}" destId="{9BF4C9B8-B83B-4E99-823D-E8D9A08E0200}" srcOrd="2" destOrd="0" presId="urn:microsoft.com/office/officeart/2005/8/layout/hierarchy6"/>
    <dgm:cxn modelId="{A7DAC3DC-E6DE-48C1-84F8-2848F0BD30DB}" type="presParOf" srcId="{D4DB60BD-CF70-4911-930E-E1C95657EDCD}" destId="{CB0CCB63-2A66-4CAE-9C60-1525C8AEF7B9}" srcOrd="3" destOrd="0" presId="urn:microsoft.com/office/officeart/2005/8/layout/hierarchy6"/>
    <dgm:cxn modelId="{495EC52B-A684-4879-A740-CD6B88C3350B}" type="presParOf" srcId="{CB0CCB63-2A66-4CAE-9C60-1525C8AEF7B9}" destId="{545F5ABA-0533-4E95-A86D-E898BC228C09}" srcOrd="0" destOrd="0" presId="urn:microsoft.com/office/officeart/2005/8/layout/hierarchy6"/>
    <dgm:cxn modelId="{1215A80E-B7D7-4965-A8D0-F56198D95A93}" type="presParOf" srcId="{CB0CCB63-2A66-4CAE-9C60-1525C8AEF7B9}" destId="{0273CC11-89F6-4211-8BEB-E5B78E34537C}" srcOrd="1" destOrd="0" presId="urn:microsoft.com/office/officeart/2005/8/layout/hierarchy6"/>
    <dgm:cxn modelId="{3C6EA479-63C5-4E10-AB76-A2A37F389F3F}" type="presParOf" srcId="{979D6B8D-1ADC-4024-A1CE-86A483B4F769}" destId="{B6213794-D046-463E-84DA-19A91F859877}" srcOrd="2" destOrd="0" presId="urn:microsoft.com/office/officeart/2005/8/layout/hierarchy6"/>
    <dgm:cxn modelId="{550F1005-E048-4190-AB13-3EAAC86CD5DD}" type="presParOf" srcId="{979D6B8D-1ADC-4024-A1CE-86A483B4F769}" destId="{B7E94B99-E4E3-416A-A0F9-54047AB6EC66}" srcOrd="3" destOrd="0" presId="urn:microsoft.com/office/officeart/2005/8/layout/hierarchy6"/>
    <dgm:cxn modelId="{2547C116-D3AF-4047-86AC-C24542E0002D}" type="presParOf" srcId="{B7E94B99-E4E3-416A-A0F9-54047AB6EC66}" destId="{A947F17D-09A2-4DB3-95C1-C0A7163955BD}" srcOrd="0" destOrd="0" presId="urn:microsoft.com/office/officeart/2005/8/layout/hierarchy6"/>
    <dgm:cxn modelId="{A63529F7-39F9-4DE4-B753-A701285F3D00}" type="presParOf" srcId="{B7E94B99-E4E3-416A-A0F9-54047AB6EC66}" destId="{A778BED1-6427-4130-8AF3-B46DF4C50095}" srcOrd="1" destOrd="0" presId="urn:microsoft.com/office/officeart/2005/8/layout/hierarchy6"/>
    <dgm:cxn modelId="{DD609107-8B70-498B-BABF-A2C02B66BB33}" type="presParOf" srcId="{A778BED1-6427-4130-8AF3-B46DF4C50095}" destId="{A312A7DF-030C-4E53-9B9C-B072FDE48CE2}" srcOrd="0" destOrd="0" presId="urn:microsoft.com/office/officeart/2005/8/layout/hierarchy6"/>
    <dgm:cxn modelId="{425E6F6E-4895-42DB-A81D-8E4A6E671FD4}" type="presParOf" srcId="{A778BED1-6427-4130-8AF3-B46DF4C50095}" destId="{722C4D4B-1C96-4EBD-84C4-A54BF0B18436}" srcOrd="1" destOrd="0" presId="urn:microsoft.com/office/officeart/2005/8/layout/hierarchy6"/>
    <dgm:cxn modelId="{C6A44994-4BBE-41B5-A912-87D149F5B8AE}" type="presParOf" srcId="{722C4D4B-1C96-4EBD-84C4-A54BF0B18436}" destId="{C52EA362-17A7-4D00-B905-47AB51780467}" srcOrd="0" destOrd="0" presId="urn:microsoft.com/office/officeart/2005/8/layout/hierarchy6"/>
    <dgm:cxn modelId="{F9E139EA-4377-4526-A953-87002538DCE4}" type="presParOf" srcId="{722C4D4B-1C96-4EBD-84C4-A54BF0B18436}" destId="{0E77193C-9D49-4634-A5D3-782954294784}" srcOrd="1" destOrd="0" presId="urn:microsoft.com/office/officeart/2005/8/layout/hierarchy6"/>
    <dgm:cxn modelId="{C68DC716-DB1E-4B37-A156-C65BC48957F5}" type="presParOf" srcId="{A778BED1-6427-4130-8AF3-B46DF4C50095}" destId="{21ADCC46-3E52-4D8B-8EDF-FB50C1E2AC21}" srcOrd="2" destOrd="0" presId="urn:microsoft.com/office/officeart/2005/8/layout/hierarchy6"/>
    <dgm:cxn modelId="{D2D41CF9-8160-4FED-818B-F67796A8BBEC}" type="presParOf" srcId="{A778BED1-6427-4130-8AF3-B46DF4C50095}" destId="{97CCFA51-5262-495D-9CE3-A503946ECF41}" srcOrd="3" destOrd="0" presId="urn:microsoft.com/office/officeart/2005/8/layout/hierarchy6"/>
    <dgm:cxn modelId="{3C84E218-6FFA-4E22-A451-744DEAB45EB0}" type="presParOf" srcId="{97CCFA51-5262-495D-9CE3-A503946ECF41}" destId="{1E9846B6-C3C3-4199-A260-8FD2CE032B0F}" srcOrd="0" destOrd="0" presId="urn:microsoft.com/office/officeart/2005/8/layout/hierarchy6"/>
    <dgm:cxn modelId="{D2628C7B-A684-43BD-B700-FCA0CE452EAF}" type="presParOf" srcId="{97CCFA51-5262-495D-9CE3-A503946ECF41}" destId="{A9E305EE-ED4A-4373-98E4-A2CFF9F9FC37}" srcOrd="1" destOrd="0" presId="urn:microsoft.com/office/officeart/2005/8/layout/hierarchy6"/>
    <dgm:cxn modelId="{F861F9F1-F557-409E-B626-FCEA75B176DD}" type="presParOf" srcId="{EC8418AE-7FF6-4402-A88E-95420B15116C}" destId="{1855AA3D-2FB4-4ABD-814E-2C1CCD9B1C0C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2F8B6DA-12DA-4817-8281-9903653F84B7}">
      <dsp:nvSpPr>
        <dsp:cNvPr id="0" name=""/>
        <dsp:cNvSpPr/>
      </dsp:nvSpPr>
      <dsp:spPr>
        <a:xfrm>
          <a:off x="3346473" y="3019"/>
          <a:ext cx="1659981" cy="1106654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0490" tIns="110490" rIns="110490" bIns="110490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900" b="1" kern="1200" dirty="0" smtClean="0"/>
            <a:t>Звуки речи</a:t>
          </a:r>
          <a:endParaRPr lang="ru-RU" sz="2900" b="1" kern="1200" dirty="0"/>
        </a:p>
      </dsp:txBody>
      <dsp:txXfrm>
        <a:off x="3378886" y="35432"/>
        <a:ext cx="1595155" cy="1041828"/>
      </dsp:txXfrm>
    </dsp:sp>
    <dsp:sp modelId="{16A0E131-D4C4-4EF4-B240-E6BB0BD7A44B}">
      <dsp:nvSpPr>
        <dsp:cNvPr id="0" name=""/>
        <dsp:cNvSpPr/>
      </dsp:nvSpPr>
      <dsp:spPr>
        <a:xfrm>
          <a:off x="1982118" y="1109673"/>
          <a:ext cx="2194345" cy="402501"/>
        </a:xfrm>
        <a:custGeom>
          <a:avLst/>
          <a:gdLst/>
          <a:ahLst/>
          <a:cxnLst/>
          <a:rect l="0" t="0" r="0" b="0"/>
          <a:pathLst>
            <a:path>
              <a:moveTo>
                <a:pt x="2194345" y="0"/>
              </a:moveTo>
              <a:lnTo>
                <a:pt x="2194345" y="201250"/>
              </a:lnTo>
              <a:lnTo>
                <a:pt x="0" y="201250"/>
              </a:lnTo>
              <a:lnTo>
                <a:pt x="0" y="402501"/>
              </a:lnTo>
            </a:path>
          </a:pathLst>
        </a:custGeom>
        <a:noFill/>
        <a:ln w="25400" cap="flat" cmpd="sng" algn="ctr">
          <a:solidFill>
            <a:schemeClr val="dk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070A451-2197-4968-A343-9EBA62627CE6}">
      <dsp:nvSpPr>
        <dsp:cNvPr id="0" name=""/>
        <dsp:cNvSpPr/>
      </dsp:nvSpPr>
      <dsp:spPr>
        <a:xfrm>
          <a:off x="1152127" y="1512174"/>
          <a:ext cx="1659981" cy="1106654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0490" tIns="110490" rIns="110490" bIns="110490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900" b="1" kern="1200" dirty="0"/>
        </a:p>
      </dsp:txBody>
      <dsp:txXfrm>
        <a:off x="1184540" y="1544587"/>
        <a:ext cx="1595155" cy="1041828"/>
      </dsp:txXfrm>
    </dsp:sp>
    <dsp:sp modelId="{F5B2045C-CF29-494D-826E-F18CAC777ABE}">
      <dsp:nvSpPr>
        <dsp:cNvPr id="0" name=""/>
        <dsp:cNvSpPr/>
      </dsp:nvSpPr>
      <dsp:spPr>
        <a:xfrm>
          <a:off x="939500" y="2618828"/>
          <a:ext cx="1042617" cy="482822"/>
        </a:xfrm>
        <a:custGeom>
          <a:avLst/>
          <a:gdLst/>
          <a:ahLst/>
          <a:cxnLst/>
          <a:rect l="0" t="0" r="0" b="0"/>
          <a:pathLst>
            <a:path>
              <a:moveTo>
                <a:pt x="1042617" y="0"/>
              </a:moveTo>
              <a:lnTo>
                <a:pt x="1042617" y="241411"/>
              </a:lnTo>
              <a:lnTo>
                <a:pt x="0" y="241411"/>
              </a:lnTo>
              <a:lnTo>
                <a:pt x="0" y="482822"/>
              </a:lnTo>
            </a:path>
          </a:pathLst>
        </a:custGeom>
        <a:noFill/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4BE35B9-65A3-44B3-B50D-77BC2A1A2AE9}">
      <dsp:nvSpPr>
        <dsp:cNvPr id="0" name=""/>
        <dsp:cNvSpPr/>
      </dsp:nvSpPr>
      <dsp:spPr>
        <a:xfrm>
          <a:off x="109509" y="3101650"/>
          <a:ext cx="1659981" cy="1106654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0490" tIns="110490" rIns="110490" bIns="110490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900" b="1" kern="1200" dirty="0"/>
        </a:p>
      </dsp:txBody>
      <dsp:txXfrm>
        <a:off x="141922" y="3134063"/>
        <a:ext cx="1595155" cy="1041828"/>
      </dsp:txXfrm>
    </dsp:sp>
    <dsp:sp modelId="{CBAFE033-26C6-4C03-A122-FC8F7A3FA9FA}">
      <dsp:nvSpPr>
        <dsp:cNvPr id="0" name=""/>
        <dsp:cNvSpPr/>
      </dsp:nvSpPr>
      <dsp:spPr>
        <a:xfrm>
          <a:off x="1982118" y="2618828"/>
          <a:ext cx="1053739" cy="42824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14120"/>
              </a:lnTo>
              <a:lnTo>
                <a:pt x="1053739" y="214120"/>
              </a:lnTo>
              <a:lnTo>
                <a:pt x="1053739" y="428241"/>
              </a:lnTo>
            </a:path>
          </a:pathLst>
        </a:custGeom>
        <a:noFill/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EE6849D-D807-4754-8F50-5EEBC369E4BE}">
      <dsp:nvSpPr>
        <dsp:cNvPr id="0" name=""/>
        <dsp:cNvSpPr/>
      </dsp:nvSpPr>
      <dsp:spPr>
        <a:xfrm>
          <a:off x="2205867" y="3047070"/>
          <a:ext cx="1659981" cy="1106654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0490" tIns="110490" rIns="110490" bIns="110490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900" b="1" kern="1200" dirty="0"/>
        </a:p>
      </dsp:txBody>
      <dsp:txXfrm>
        <a:off x="2238280" y="3079483"/>
        <a:ext cx="1595155" cy="1041828"/>
      </dsp:txXfrm>
    </dsp:sp>
    <dsp:sp modelId="{9DF9C64A-9E65-4A23-AE28-11A24D18236E}">
      <dsp:nvSpPr>
        <dsp:cNvPr id="0" name=""/>
        <dsp:cNvSpPr/>
      </dsp:nvSpPr>
      <dsp:spPr>
        <a:xfrm>
          <a:off x="2018488" y="4153724"/>
          <a:ext cx="1017369" cy="497241"/>
        </a:xfrm>
        <a:custGeom>
          <a:avLst/>
          <a:gdLst/>
          <a:ahLst/>
          <a:cxnLst/>
          <a:rect l="0" t="0" r="0" b="0"/>
          <a:pathLst>
            <a:path>
              <a:moveTo>
                <a:pt x="1017369" y="0"/>
              </a:moveTo>
              <a:lnTo>
                <a:pt x="1017369" y="248620"/>
              </a:lnTo>
              <a:lnTo>
                <a:pt x="0" y="248620"/>
              </a:lnTo>
              <a:lnTo>
                <a:pt x="0" y="497241"/>
              </a:lnTo>
            </a:path>
          </a:pathLst>
        </a:custGeom>
        <a:noFill/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81BC08B-6314-4456-9EA1-A51775DDCFA5}">
      <dsp:nvSpPr>
        <dsp:cNvPr id="0" name=""/>
        <dsp:cNvSpPr/>
      </dsp:nvSpPr>
      <dsp:spPr>
        <a:xfrm>
          <a:off x="1188497" y="4650966"/>
          <a:ext cx="1659981" cy="1106654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0490" tIns="110490" rIns="110490" bIns="110490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900" b="1" kern="1200" dirty="0"/>
        </a:p>
      </dsp:txBody>
      <dsp:txXfrm>
        <a:off x="1220910" y="4683379"/>
        <a:ext cx="1595155" cy="1041828"/>
      </dsp:txXfrm>
    </dsp:sp>
    <dsp:sp modelId="{9BF4C9B8-B83B-4E99-823D-E8D9A08E0200}">
      <dsp:nvSpPr>
        <dsp:cNvPr id="0" name=""/>
        <dsp:cNvSpPr/>
      </dsp:nvSpPr>
      <dsp:spPr>
        <a:xfrm>
          <a:off x="3035857" y="4153724"/>
          <a:ext cx="1140606" cy="49724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620"/>
              </a:lnTo>
              <a:lnTo>
                <a:pt x="1140606" y="248620"/>
              </a:lnTo>
              <a:lnTo>
                <a:pt x="1140606" y="497241"/>
              </a:lnTo>
            </a:path>
          </a:pathLst>
        </a:custGeom>
        <a:noFill/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45F5ABA-0533-4E95-A86D-E898BC228C09}">
      <dsp:nvSpPr>
        <dsp:cNvPr id="0" name=""/>
        <dsp:cNvSpPr/>
      </dsp:nvSpPr>
      <dsp:spPr>
        <a:xfrm>
          <a:off x="3346473" y="4650966"/>
          <a:ext cx="1659981" cy="1106654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0490" tIns="110490" rIns="110490" bIns="110490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900" b="1" kern="1200" dirty="0"/>
        </a:p>
      </dsp:txBody>
      <dsp:txXfrm>
        <a:off x="3378886" y="4683379"/>
        <a:ext cx="1595155" cy="1041828"/>
      </dsp:txXfrm>
    </dsp:sp>
    <dsp:sp modelId="{B6213794-D046-463E-84DA-19A91F859877}">
      <dsp:nvSpPr>
        <dsp:cNvPr id="0" name=""/>
        <dsp:cNvSpPr/>
      </dsp:nvSpPr>
      <dsp:spPr>
        <a:xfrm>
          <a:off x="4176464" y="1109673"/>
          <a:ext cx="2124228" cy="35389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6948"/>
              </a:lnTo>
              <a:lnTo>
                <a:pt x="2124228" y="176948"/>
              </a:lnTo>
              <a:lnTo>
                <a:pt x="2124228" y="353896"/>
              </a:lnTo>
            </a:path>
          </a:pathLst>
        </a:custGeom>
        <a:noFill/>
        <a:ln w="25400" cap="flat" cmpd="sng" algn="ctr">
          <a:solidFill>
            <a:schemeClr val="dk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947F17D-09A2-4DB3-95C1-C0A7163955BD}">
      <dsp:nvSpPr>
        <dsp:cNvPr id="0" name=""/>
        <dsp:cNvSpPr/>
      </dsp:nvSpPr>
      <dsp:spPr>
        <a:xfrm>
          <a:off x="5470701" y="1463570"/>
          <a:ext cx="1659981" cy="1106654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0490" tIns="110490" rIns="110490" bIns="110490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900" b="1" kern="1200" dirty="0"/>
        </a:p>
      </dsp:txBody>
      <dsp:txXfrm>
        <a:off x="5503114" y="1495983"/>
        <a:ext cx="1595155" cy="1041828"/>
      </dsp:txXfrm>
    </dsp:sp>
    <dsp:sp modelId="{A312A7DF-030C-4E53-9B9C-B072FDE48CE2}">
      <dsp:nvSpPr>
        <dsp:cNvPr id="0" name=""/>
        <dsp:cNvSpPr/>
      </dsp:nvSpPr>
      <dsp:spPr>
        <a:xfrm>
          <a:off x="5255451" y="2570224"/>
          <a:ext cx="1045240" cy="531426"/>
        </a:xfrm>
        <a:custGeom>
          <a:avLst/>
          <a:gdLst/>
          <a:ahLst/>
          <a:cxnLst/>
          <a:rect l="0" t="0" r="0" b="0"/>
          <a:pathLst>
            <a:path>
              <a:moveTo>
                <a:pt x="1045240" y="0"/>
              </a:moveTo>
              <a:lnTo>
                <a:pt x="1045240" y="265713"/>
              </a:lnTo>
              <a:lnTo>
                <a:pt x="0" y="265713"/>
              </a:lnTo>
              <a:lnTo>
                <a:pt x="0" y="531426"/>
              </a:lnTo>
            </a:path>
          </a:pathLst>
        </a:custGeom>
        <a:noFill/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52EA362-17A7-4D00-B905-47AB51780467}">
      <dsp:nvSpPr>
        <dsp:cNvPr id="0" name=""/>
        <dsp:cNvSpPr/>
      </dsp:nvSpPr>
      <dsp:spPr>
        <a:xfrm>
          <a:off x="4425461" y="3101650"/>
          <a:ext cx="1659981" cy="1106654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0490" tIns="110490" rIns="110490" bIns="110490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900" b="1" kern="1200" dirty="0"/>
        </a:p>
      </dsp:txBody>
      <dsp:txXfrm>
        <a:off x="4457874" y="3134063"/>
        <a:ext cx="1595155" cy="1041828"/>
      </dsp:txXfrm>
    </dsp:sp>
    <dsp:sp modelId="{21ADCC46-3E52-4D8B-8EDF-FB50C1E2AC21}">
      <dsp:nvSpPr>
        <dsp:cNvPr id="0" name=""/>
        <dsp:cNvSpPr/>
      </dsp:nvSpPr>
      <dsp:spPr>
        <a:xfrm>
          <a:off x="6300692" y="2570224"/>
          <a:ext cx="1112735" cy="53142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65713"/>
              </a:lnTo>
              <a:lnTo>
                <a:pt x="1112735" y="265713"/>
              </a:lnTo>
              <a:lnTo>
                <a:pt x="1112735" y="531426"/>
              </a:lnTo>
            </a:path>
          </a:pathLst>
        </a:custGeom>
        <a:noFill/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E9846B6-C3C3-4199-A260-8FD2CE032B0F}">
      <dsp:nvSpPr>
        <dsp:cNvPr id="0" name=""/>
        <dsp:cNvSpPr/>
      </dsp:nvSpPr>
      <dsp:spPr>
        <a:xfrm>
          <a:off x="6583436" y="3101650"/>
          <a:ext cx="1659981" cy="1106654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0490" tIns="110490" rIns="110490" bIns="110490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900" b="1" kern="1200" dirty="0"/>
        </a:p>
      </dsp:txBody>
      <dsp:txXfrm>
        <a:off x="6615849" y="3134063"/>
        <a:ext cx="1595155" cy="104182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837E40-FC79-4A38-9640-9741A06DE1E3}" type="datetimeFigureOut">
              <a:rPr lang="ru-RU" smtClean="0"/>
              <a:t>12.09.2017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735551-592D-4FC9-9BDD-59D430A6B19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606039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837E40-FC79-4A38-9640-9741A06DE1E3}" type="datetimeFigureOut">
              <a:rPr lang="ru-RU" smtClean="0"/>
              <a:t>12.09.2017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735551-592D-4FC9-9BDD-59D430A6B19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315438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837E40-FC79-4A38-9640-9741A06DE1E3}" type="datetimeFigureOut">
              <a:rPr lang="ru-RU" smtClean="0"/>
              <a:t>12.09.2017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735551-592D-4FC9-9BDD-59D430A6B19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242172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837E40-FC79-4A38-9640-9741A06DE1E3}" type="datetimeFigureOut">
              <a:rPr lang="ru-RU" smtClean="0"/>
              <a:t>12.09.2017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735551-592D-4FC9-9BDD-59D430A6B19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432325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837E40-FC79-4A38-9640-9741A06DE1E3}" type="datetimeFigureOut">
              <a:rPr lang="ru-RU" smtClean="0"/>
              <a:t>12.09.2017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735551-592D-4FC9-9BDD-59D430A6B19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734483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837E40-FC79-4A38-9640-9741A06DE1E3}" type="datetimeFigureOut">
              <a:rPr lang="ru-RU" smtClean="0"/>
              <a:t>12.09.2017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735551-592D-4FC9-9BDD-59D430A6B19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901686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837E40-FC79-4A38-9640-9741A06DE1E3}" type="datetimeFigureOut">
              <a:rPr lang="ru-RU" smtClean="0"/>
              <a:t>12.09.2017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735551-592D-4FC9-9BDD-59D430A6B19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097959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837E40-FC79-4A38-9640-9741A06DE1E3}" type="datetimeFigureOut">
              <a:rPr lang="ru-RU" smtClean="0"/>
              <a:t>12.09.2017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735551-592D-4FC9-9BDD-59D430A6B19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50803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837E40-FC79-4A38-9640-9741A06DE1E3}" type="datetimeFigureOut">
              <a:rPr lang="ru-RU" smtClean="0"/>
              <a:t>12.09.2017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735551-592D-4FC9-9BDD-59D430A6B19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915363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837E40-FC79-4A38-9640-9741A06DE1E3}" type="datetimeFigureOut">
              <a:rPr lang="ru-RU" smtClean="0"/>
              <a:t>12.09.2017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735551-592D-4FC9-9BDD-59D430A6B19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567777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837E40-FC79-4A38-9640-9741A06DE1E3}" type="datetimeFigureOut">
              <a:rPr lang="ru-RU" smtClean="0"/>
              <a:t>12.09.2017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735551-592D-4FC9-9BDD-59D430A6B19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974673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837E40-FC79-4A38-9640-9741A06DE1E3}" type="datetimeFigureOut">
              <a:rPr lang="ru-RU" smtClean="0"/>
              <a:t>12.09.2017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735551-592D-4FC9-9BDD-59D430A6B19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87909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www.google.ru/url?sa=i&amp;rct=j&amp;q=&amp;esrc=s&amp;source=images&amp;cd=&amp;cad=rja&amp;uact=8&amp;ved=0ahUKEwjQz7zHwpvWAhVICpoKHch-Ay8QjRwIBw&amp;url=http://anniri.ru/goroda-kitaya/guanchzhou/deshevye-oteli-guanchzhou&amp;psig=AFQjCNGwBFVZLVshbCysjKyMkURzYIBM2A&amp;ust=1505163883931392" TargetMode="Externa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www.google.ru/url?sa=i&amp;rct=j&amp;q=&amp;esrc=s&amp;source=images&amp;cd=&amp;cad=rja&amp;uact=8&amp;ved=0ahUKEwjQz7zHwpvWAhVICpoKHch-Ay8QjRwIBw&amp;url=http://anniri.ru/goroda-kitaya/guanchzhou/deshevye-oteli-guanchzhou&amp;psig=AFQjCNGwBFVZLVshbCysjKyMkURzYIBM2A&amp;ust=1505163883931392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69745251"/>
              </p:ext>
            </p:extLst>
          </p:nvPr>
        </p:nvGraphicFramePr>
        <p:xfrm>
          <a:off x="323528" y="476672"/>
          <a:ext cx="8208909" cy="532859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82877"/>
                <a:gridCol w="482877"/>
                <a:gridCol w="482877"/>
                <a:gridCol w="482877"/>
                <a:gridCol w="482877"/>
                <a:gridCol w="482877"/>
                <a:gridCol w="482877"/>
                <a:gridCol w="482877"/>
                <a:gridCol w="482877"/>
                <a:gridCol w="482877"/>
                <a:gridCol w="482877"/>
                <a:gridCol w="482877"/>
                <a:gridCol w="482877"/>
                <a:gridCol w="482877"/>
                <a:gridCol w="482877"/>
                <a:gridCol w="482877"/>
                <a:gridCol w="482877"/>
              </a:tblGrid>
              <a:tr h="666074">
                <a:tc>
                  <a:txBody>
                    <a:bodyPr/>
                    <a:lstStyle/>
                    <a:p>
                      <a:r>
                        <a:rPr lang="ru-RU" sz="1200" b="1" dirty="0" smtClean="0"/>
                        <a:t>1</a:t>
                      </a:r>
                      <a:endParaRPr lang="ru-RU" sz="12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3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666074">
                <a:tc>
                  <a:txBody>
                    <a:bodyPr/>
                    <a:lstStyle/>
                    <a:p>
                      <a:endParaRPr lang="ru-RU" sz="360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dirty="0"/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b="1" dirty="0" smtClean="0"/>
                        <a:t>2</a:t>
                      </a:r>
                      <a:endParaRPr lang="ru-RU" sz="14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3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666074">
                <a:tc>
                  <a:txBody>
                    <a:bodyPr/>
                    <a:lstStyle/>
                    <a:p>
                      <a:endParaRPr lang="ru-RU" sz="360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/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b="1" dirty="0" smtClean="0"/>
                        <a:t>3</a:t>
                      </a:r>
                      <a:endParaRPr lang="ru-RU" sz="14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3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666074">
                <a:tc>
                  <a:txBody>
                    <a:bodyPr/>
                    <a:lstStyle/>
                    <a:p>
                      <a:endParaRPr lang="ru-RU" sz="360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/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b="1" dirty="0" smtClean="0"/>
                        <a:t>4</a:t>
                      </a:r>
                      <a:endParaRPr lang="ru-RU" sz="14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3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14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666074">
                <a:tc>
                  <a:txBody>
                    <a:bodyPr/>
                    <a:lstStyle/>
                    <a:p>
                      <a:endParaRPr lang="ru-RU" sz="360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/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b="1" dirty="0" smtClean="0"/>
                        <a:t>5</a:t>
                      </a:r>
                      <a:endParaRPr lang="ru-RU" sz="14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36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666074">
                <a:tc>
                  <a:txBody>
                    <a:bodyPr/>
                    <a:lstStyle/>
                    <a:p>
                      <a:endParaRPr lang="ru-RU" sz="360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/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b="1" dirty="0" smtClean="0"/>
                        <a:t>6</a:t>
                      </a:r>
                      <a:endParaRPr lang="ru-RU" sz="14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3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666074">
                <a:tc>
                  <a:txBody>
                    <a:bodyPr/>
                    <a:lstStyle/>
                    <a:p>
                      <a:endParaRPr lang="ru-RU" sz="360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dirty="0"/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b="1" dirty="0" smtClean="0"/>
                        <a:t>7</a:t>
                      </a:r>
                      <a:endParaRPr lang="ru-RU" sz="14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3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666074">
                <a:tc>
                  <a:txBody>
                    <a:bodyPr/>
                    <a:lstStyle/>
                    <a:p>
                      <a:endParaRPr lang="ru-RU" sz="360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dirty="0"/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b="1" dirty="0" smtClean="0"/>
                        <a:t>8</a:t>
                      </a:r>
                      <a:endParaRPr lang="ru-RU" sz="14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3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277782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434014" y="548680"/>
            <a:ext cx="232627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З</a:t>
            </a:r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адачи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64705" y="1916832"/>
            <a:ext cx="8064896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>
              <a:buFont typeface="Wingdings" pitchFamily="2" charset="2"/>
              <a:buChar char="Ø"/>
            </a:pPr>
            <a:r>
              <a:rPr lang="ru-RU" sz="4000" b="1" dirty="0"/>
              <a:t>повторить основные фонетические </a:t>
            </a:r>
            <a:r>
              <a:rPr lang="ru-RU" sz="4000" b="1" dirty="0" smtClean="0"/>
              <a:t>понятия </a:t>
            </a:r>
          </a:p>
          <a:p>
            <a:pPr marL="571500" indent="-571500">
              <a:buFont typeface="Wingdings" pitchFamily="2" charset="2"/>
              <a:buChar char="Ø"/>
            </a:pPr>
            <a:endParaRPr lang="ru-RU" sz="4000" b="1" dirty="0" smtClean="0"/>
          </a:p>
          <a:p>
            <a:pPr marL="571500" indent="-571500">
              <a:buFont typeface="Wingdings" pitchFamily="2" charset="2"/>
              <a:buChar char="Ø"/>
            </a:pPr>
            <a:r>
              <a:rPr lang="ru-RU" sz="4000" b="1" dirty="0" smtClean="0"/>
              <a:t>отработать </a:t>
            </a:r>
            <a:r>
              <a:rPr lang="ru-RU" sz="4000" b="1" dirty="0"/>
              <a:t>навык фонетического </a:t>
            </a:r>
            <a:r>
              <a:rPr lang="ru-RU" sz="4000" b="1" dirty="0" smtClean="0"/>
              <a:t>разбора и </a:t>
            </a:r>
            <a:r>
              <a:rPr lang="ru-RU" sz="4000" b="1" dirty="0" err="1" smtClean="0"/>
              <a:t>траскрибирования</a:t>
            </a:r>
            <a:endParaRPr lang="ru-RU" sz="4000" b="1" dirty="0"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133056564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3499947378"/>
              </p:ext>
            </p:extLst>
          </p:nvPr>
        </p:nvGraphicFramePr>
        <p:xfrm>
          <a:off x="395536" y="404664"/>
          <a:ext cx="8352928" cy="57606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1763688" y="2299521"/>
            <a:ext cx="122413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/>
              <a:t>гласные</a:t>
            </a:r>
            <a:endParaRPr lang="ru-RU" sz="20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6027804" y="2238375"/>
            <a:ext cx="135250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/>
              <a:t>согласные</a:t>
            </a:r>
            <a:endParaRPr lang="ru-RU" sz="20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611560" y="3867458"/>
            <a:ext cx="14401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/>
              <a:t>ударные</a:t>
            </a:r>
            <a:endParaRPr lang="ru-RU" sz="200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2555776" y="3849680"/>
            <a:ext cx="15841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/>
              <a:t>безударные</a:t>
            </a:r>
            <a:endParaRPr lang="ru-RU" sz="200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1331640" y="5333901"/>
            <a:ext cx="20882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/>
              <a:t>предударные</a:t>
            </a:r>
            <a:endParaRPr lang="ru-RU" sz="2000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3923928" y="5379481"/>
            <a:ext cx="144970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/>
              <a:t>заударные</a:t>
            </a:r>
            <a:endParaRPr lang="ru-RU" sz="2000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4932040" y="3744266"/>
            <a:ext cx="14401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/>
              <a:t>з</a:t>
            </a:r>
            <a:r>
              <a:rPr lang="ru-RU" sz="2000" b="1" dirty="0" smtClean="0"/>
              <a:t>вонкие /</a:t>
            </a:r>
          </a:p>
          <a:p>
            <a:pPr algn="ctr"/>
            <a:r>
              <a:rPr lang="ru-RU" sz="2000" b="1" dirty="0" smtClean="0"/>
              <a:t>глухие</a:t>
            </a:r>
            <a:endParaRPr lang="ru-RU" sz="2000" b="1" dirty="0"/>
          </a:p>
        </p:txBody>
      </p:sp>
      <p:sp>
        <p:nvSpPr>
          <p:cNvPr id="14" name="TextBox 13"/>
          <p:cNvSpPr txBox="1"/>
          <p:nvPr/>
        </p:nvSpPr>
        <p:spPr>
          <a:xfrm>
            <a:off x="7164288" y="3726569"/>
            <a:ext cx="136815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/>
              <a:t>т</a:t>
            </a:r>
            <a:r>
              <a:rPr lang="ru-RU" sz="2000" b="1" dirty="0" smtClean="0"/>
              <a:t>вердые / </a:t>
            </a:r>
          </a:p>
          <a:p>
            <a:pPr algn="ctr"/>
            <a:r>
              <a:rPr lang="ru-RU" sz="2000" b="1" dirty="0" smtClean="0"/>
              <a:t>мягкие</a:t>
            </a:r>
            <a:endParaRPr lang="ru-RU" sz="2000" b="1" dirty="0"/>
          </a:p>
        </p:txBody>
      </p:sp>
    </p:spTree>
    <p:extLst>
      <p:ext uri="{BB962C8B-B14F-4D97-AF65-F5344CB8AC3E}">
        <p14:creationId xmlns:p14="http://schemas.microsoft.com/office/powerpoint/2010/main" val="27152009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25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25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25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  <p:bldP spid="9" grpId="0"/>
      <p:bldP spid="10" grpId="0"/>
      <p:bldP spid="11" grpId="0"/>
      <p:bldP spid="13" grpId="0"/>
      <p:bldP spid="1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434014" y="548680"/>
            <a:ext cx="232627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З</a:t>
            </a:r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адачи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64705" y="1916832"/>
            <a:ext cx="8064896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>
              <a:buFont typeface="Wingdings" pitchFamily="2" charset="2"/>
              <a:buChar char="Ø"/>
            </a:pPr>
            <a:r>
              <a:rPr lang="ru-RU" sz="4000" b="1" dirty="0"/>
              <a:t>повторить основные фонетические </a:t>
            </a:r>
            <a:r>
              <a:rPr lang="ru-RU" sz="4000" b="1" dirty="0" smtClean="0"/>
              <a:t>понятия </a:t>
            </a:r>
          </a:p>
          <a:p>
            <a:pPr marL="571500" indent="-571500">
              <a:buFont typeface="Wingdings" pitchFamily="2" charset="2"/>
              <a:buChar char="Ø"/>
            </a:pPr>
            <a:endParaRPr lang="ru-RU" sz="4000" b="1" dirty="0" smtClean="0"/>
          </a:p>
          <a:p>
            <a:pPr marL="571500" indent="-571500">
              <a:buFont typeface="Wingdings" pitchFamily="2" charset="2"/>
              <a:buChar char="Ø"/>
            </a:pPr>
            <a:r>
              <a:rPr lang="ru-RU" sz="4000" b="1" dirty="0" smtClean="0"/>
              <a:t>отработать </a:t>
            </a:r>
            <a:r>
              <a:rPr lang="ru-RU" sz="4000" b="1" dirty="0"/>
              <a:t>навык фонетического </a:t>
            </a:r>
            <a:r>
              <a:rPr lang="ru-RU" sz="4000" b="1" dirty="0" smtClean="0"/>
              <a:t>разбора и </a:t>
            </a:r>
            <a:r>
              <a:rPr lang="ru-RU" sz="4000" b="1" dirty="0" err="1" smtClean="0"/>
              <a:t>траскрибирования</a:t>
            </a:r>
            <a:endParaRPr lang="ru-RU" sz="4000" b="1" dirty="0"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391812178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39552" y="1406098"/>
            <a:ext cx="6984776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/>
              <a:t>1) ?</a:t>
            </a:r>
          </a:p>
          <a:p>
            <a:r>
              <a:rPr lang="ru-RU" sz="4000" b="1" dirty="0" smtClean="0"/>
              <a:t>2) сложная, нужная</a:t>
            </a:r>
          </a:p>
          <a:p>
            <a:r>
              <a:rPr lang="ru-RU" sz="4000" b="1" dirty="0" smtClean="0"/>
              <a:t>3) </a:t>
            </a:r>
            <a:r>
              <a:rPr lang="ru-RU" sz="4000" b="1" dirty="0" smtClean="0"/>
              <a:t>произносить</a:t>
            </a:r>
            <a:r>
              <a:rPr lang="ru-RU" sz="4000" b="1" dirty="0" smtClean="0"/>
              <a:t>, ошибаться, </a:t>
            </a:r>
            <a:r>
              <a:rPr lang="ru-RU" sz="4000" b="1" dirty="0" smtClean="0"/>
              <a:t>исправлять</a:t>
            </a:r>
            <a:endParaRPr lang="ru-RU" sz="4000" b="1" dirty="0" smtClean="0"/>
          </a:p>
          <a:p>
            <a:r>
              <a:rPr lang="ru-RU" sz="4000" b="1" dirty="0" smtClean="0"/>
              <a:t>4) Не ленитесь обращаться к словарю!</a:t>
            </a:r>
          </a:p>
          <a:p>
            <a:r>
              <a:rPr lang="ru-RU" sz="4000" b="1" dirty="0" smtClean="0"/>
              <a:t>5) </a:t>
            </a:r>
            <a:r>
              <a:rPr lang="ru-RU" sz="4000" b="1" dirty="0" smtClean="0"/>
              <a:t>ударение</a:t>
            </a:r>
            <a:endParaRPr lang="ru-RU" sz="4000" b="1" dirty="0"/>
          </a:p>
        </p:txBody>
      </p:sp>
      <p:pic>
        <p:nvPicPr>
          <p:cNvPr id="1026" name="Picture 2" descr="Картинки по запросу смайлик раздумье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2716" y="-1691"/>
            <a:ext cx="2762250" cy="3743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557020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39552" y="1406098"/>
            <a:ext cx="6984776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/>
              <a:t>1) </a:t>
            </a:r>
          </a:p>
          <a:p>
            <a:r>
              <a:rPr lang="ru-RU" sz="4000" b="1" dirty="0" smtClean="0"/>
              <a:t>2) сложная, нужная</a:t>
            </a:r>
          </a:p>
          <a:p>
            <a:r>
              <a:rPr lang="ru-RU" sz="4000" b="1" dirty="0" smtClean="0"/>
              <a:t>3) </a:t>
            </a:r>
            <a:r>
              <a:rPr lang="ru-RU" sz="4000" b="1" dirty="0" smtClean="0"/>
              <a:t>произносить</a:t>
            </a:r>
            <a:r>
              <a:rPr lang="ru-RU" sz="4000" b="1" dirty="0" smtClean="0"/>
              <a:t>, ошибаться, </a:t>
            </a:r>
            <a:r>
              <a:rPr lang="ru-RU" sz="4000" b="1" dirty="0" smtClean="0"/>
              <a:t>исправлять</a:t>
            </a:r>
            <a:endParaRPr lang="ru-RU" sz="4000" b="1" dirty="0" smtClean="0"/>
          </a:p>
          <a:p>
            <a:r>
              <a:rPr lang="ru-RU" sz="4000" b="1" dirty="0" smtClean="0"/>
              <a:t>4) Не ленитесь обращаться к словарю!</a:t>
            </a:r>
          </a:p>
          <a:p>
            <a:r>
              <a:rPr lang="ru-RU" sz="4000" b="1" dirty="0" smtClean="0"/>
              <a:t>5) </a:t>
            </a:r>
            <a:r>
              <a:rPr lang="ru-RU" sz="4000" b="1" dirty="0" smtClean="0"/>
              <a:t>ударение</a:t>
            </a:r>
            <a:endParaRPr lang="ru-RU" sz="4000" b="1" dirty="0"/>
          </a:p>
        </p:txBody>
      </p:sp>
      <p:pic>
        <p:nvPicPr>
          <p:cNvPr id="1026" name="Picture 2" descr="Картинки по запросу смайлик раздумье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2716" y="-1691"/>
            <a:ext cx="2762250" cy="3743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187624" y="1124744"/>
            <a:ext cx="326724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Орфоэпия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6345921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53058810"/>
              </p:ext>
            </p:extLst>
          </p:nvPr>
        </p:nvGraphicFramePr>
        <p:xfrm>
          <a:off x="323528" y="476672"/>
          <a:ext cx="8208909" cy="615668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82877"/>
                <a:gridCol w="482877"/>
                <a:gridCol w="402398"/>
                <a:gridCol w="563356"/>
                <a:gridCol w="516764"/>
                <a:gridCol w="448990"/>
                <a:gridCol w="482877"/>
                <a:gridCol w="482877"/>
                <a:gridCol w="482877"/>
                <a:gridCol w="482877"/>
                <a:gridCol w="482877"/>
                <a:gridCol w="482877"/>
                <a:gridCol w="482877"/>
                <a:gridCol w="482877"/>
                <a:gridCol w="482877"/>
                <a:gridCol w="482877"/>
                <a:gridCol w="482877"/>
              </a:tblGrid>
              <a:tr h="666074">
                <a:tc>
                  <a:txBody>
                    <a:bodyPr/>
                    <a:lstStyle/>
                    <a:p>
                      <a:r>
                        <a:rPr lang="ru-RU" sz="3600" b="1" dirty="0" smtClean="0"/>
                        <a:t>л</a:t>
                      </a:r>
                      <a:endParaRPr lang="ru-RU" sz="3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3600" b="1" dirty="0" smtClean="0"/>
                        <a:t>а</a:t>
                      </a:r>
                      <a:endParaRPr lang="ru-RU" sz="3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3600" b="1" dirty="0" smtClean="0"/>
                        <a:t>н</a:t>
                      </a:r>
                      <a:endParaRPr lang="ru-RU" sz="3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3600" b="1" dirty="0" smtClean="0"/>
                        <a:t>д</a:t>
                      </a:r>
                      <a:endParaRPr lang="ru-RU" sz="3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3600" b="1" dirty="0" smtClean="0"/>
                        <a:t>ш</a:t>
                      </a:r>
                      <a:endParaRPr lang="ru-RU" sz="3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3600" b="1" dirty="0" smtClean="0"/>
                        <a:t>а</a:t>
                      </a:r>
                      <a:endParaRPr lang="ru-RU" sz="3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3600" b="1" dirty="0" smtClean="0">
                          <a:solidFill>
                            <a:schemeClr val="tx1"/>
                          </a:solidFill>
                        </a:rPr>
                        <a:t>ф</a:t>
                      </a:r>
                      <a:endParaRPr lang="ru-RU" sz="36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3600" b="1" dirty="0" smtClean="0"/>
                        <a:t>т</a:t>
                      </a:r>
                      <a:endParaRPr lang="ru-RU" sz="3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666074">
                <a:tc>
                  <a:txBody>
                    <a:bodyPr/>
                    <a:lstStyle/>
                    <a:p>
                      <a:endParaRPr lang="ru-RU" sz="360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dirty="0"/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666074">
                <a:tc>
                  <a:txBody>
                    <a:bodyPr/>
                    <a:lstStyle/>
                    <a:p>
                      <a:endParaRPr lang="ru-RU" sz="360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dirty="0"/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3600" b="1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666074">
                <a:tc>
                  <a:txBody>
                    <a:bodyPr/>
                    <a:lstStyle/>
                    <a:p>
                      <a:endParaRPr lang="ru-RU" sz="360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/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b="1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3600" b="1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666074">
                <a:tc>
                  <a:txBody>
                    <a:bodyPr/>
                    <a:lstStyle/>
                    <a:p>
                      <a:endParaRPr lang="ru-RU" sz="360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/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3600" b="1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494166">
                <a:tc>
                  <a:txBody>
                    <a:bodyPr/>
                    <a:lstStyle/>
                    <a:p>
                      <a:endParaRPr lang="ru-RU" sz="360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/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3600" b="1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666074">
                <a:tc>
                  <a:txBody>
                    <a:bodyPr/>
                    <a:lstStyle/>
                    <a:p>
                      <a:endParaRPr lang="ru-RU" sz="360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dirty="0"/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3600" b="1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666074">
                <a:tc>
                  <a:txBody>
                    <a:bodyPr/>
                    <a:lstStyle/>
                    <a:p>
                      <a:endParaRPr lang="ru-RU" sz="360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dirty="0"/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b="1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3600" b="1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49196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40205205"/>
              </p:ext>
            </p:extLst>
          </p:nvPr>
        </p:nvGraphicFramePr>
        <p:xfrm>
          <a:off x="323528" y="476672"/>
          <a:ext cx="8208909" cy="532859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82877"/>
                <a:gridCol w="482877"/>
                <a:gridCol w="482877"/>
                <a:gridCol w="495585"/>
                <a:gridCol w="470169"/>
                <a:gridCol w="482877"/>
                <a:gridCol w="482877"/>
                <a:gridCol w="482877"/>
                <a:gridCol w="482877"/>
                <a:gridCol w="482877"/>
                <a:gridCol w="482877"/>
                <a:gridCol w="482877"/>
                <a:gridCol w="482877"/>
                <a:gridCol w="482877"/>
                <a:gridCol w="482877"/>
                <a:gridCol w="482877"/>
                <a:gridCol w="482877"/>
              </a:tblGrid>
              <a:tr h="666074">
                <a:tc>
                  <a:txBody>
                    <a:bodyPr/>
                    <a:lstStyle/>
                    <a:p>
                      <a:r>
                        <a:rPr lang="ru-RU" sz="3600" b="1" dirty="0" smtClean="0"/>
                        <a:t>л</a:t>
                      </a:r>
                      <a:endParaRPr lang="ru-RU" sz="3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3600" b="1" dirty="0" smtClean="0"/>
                        <a:t>а</a:t>
                      </a:r>
                      <a:endParaRPr lang="ru-RU" sz="3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3600" b="1" dirty="0" smtClean="0"/>
                        <a:t>н</a:t>
                      </a:r>
                      <a:endParaRPr lang="ru-RU" sz="3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3600" b="1" dirty="0" smtClean="0"/>
                        <a:t>д</a:t>
                      </a:r>
                      <a:endParaRPr lang="ru-RU" sz="3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3600" b="1" dirty="0" smtClean="0"/>
                        <a:t>ш</a:t>
                      </a:r>
                      <a:endParaRPr lang="ru-RU" sz="3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3600" b="1" dirty="0" smtClean="0"/>
                        <a:t>а</a:t>
                      </a:r>
                      <a:endParaRPr lang="ru-RU" sz="3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3600" b="1" dirty="0" smtClean="0">
                          <a:solidFill>
                            <a:schemeClr val="tx1"/>
                          </a:solidFill>
                        </a:rPr>
                        <a:t>ф</a:t>
                      </a:r>
                      <a:endParaRPr lang="ru-RU" sz="36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3600" b="1" smtClean="0"/>
                        <a:t>т</a:t>
                      </a:r>
                      <a:endParaRPr lang="ru-RU" sz="3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666074">
                <a:tc>
                  <a:txBody>
                    <a:bodyPr/>
                    <a:lstStyle/>
                    <a:p>
                      <a:endParaRPr lang="ru-RU" sz="360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dirty="0"/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3600" b="1" dirty="0" smtClean="0"/>
                        <a:t>ш</a:t>
                      </a:r>
                      <a:endParaRPr lang="ru-RU" sz="3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3600" b="1" dirty="0" smtClean="0"/>
                        <a:t>о</a:t>
                      </a:r>
                      <a:endParaRPr lang="ru-RU" sz="3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3600" b="1" dirty="0" smtClean="0"/>
                        <a:t>р</a:t>
                      </a:r>
                      <a:endParaRPr lang="ru-RU" sz="3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3600" b="1" dirty="0" smtClean="0"/>
                        <a:t>о</a:t>
                      </a:r>
                      <a:endParaRPr lang="ru-RU" sz="3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3600" b="1" dirty="0" smtClean="0"/>
                        <a:t>х</a:t>
                      </a:r>
                      <a:endParaRPr lang="ru-RU" sz="3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666074">
                <a:tc>
                  <a:txBody>
                    <a:bodyPr/>
                    <a:lstStyle/>
                    <a:p>
                      <a:endParaRPr lang="ru-RU" sz="360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/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b="1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b="1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b="1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3600" b="1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b="1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b="1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666074">
                <a:tc>
                  <a:txBody>
                    <a:bodyPr/>
                    <a:lstStyle/>
                    <a:p>
                      <a:endParaRPr lang="ru-RU" sz="360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/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b="1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b="1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b="1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3600" b="1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b="1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b="1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b="1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b="1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b="1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666074">
                <a:tc>
                  <a:txBody>
                    <a:bodyPr/>
                    <a:lstStyle/>
                    <a:p>
                      <a:endParaRPr lang="ru-RU" sz="360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/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b="1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b="1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b="1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b="1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360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666074">
                <a:tc>
                  <a:txBody>
                    <a:bodyPr/>
                    <a:lstStyle/>
                    <a:p>
                      <a:endParaRPr lang="ru-RU" sz="360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/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b="1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b="1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b="1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3600" b="1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b="1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b="1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b="1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b="1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b="1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b="1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b="1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666074">
                <a:tc>
                  <a:txBody>
                    <a:bodyPr/>
                    <a:lstStyle/>
                    <a:p>
                      <a:endParaRPr lang="ru-RU" sz="360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dirty="0"/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b="1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b="1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b="1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3600" b="1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b="1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b="1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b="1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b="1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b="1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b="1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b="1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b="1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b="1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666074">
                <a:tc>
                  <a:txBody>
                    <a:bodyPr/>
                    <a:lstStyle/>
                    <a:p>
                      <a:endParaRPr lang="ru-RU" sz="360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dirty="0"/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b="1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b="1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b="1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b="1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3600" b="1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b="1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12102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96074340"/>
              </p:ext>
            </p:extLst>
          </p:nvPr>
        </p:nvGraphicFramePr>
        <p:xfrm>
          <a:off x="323528" y="476672"/>
          <a:ext cx="8208909" cy="532859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82877"/>
                <a:gridCol w="482877"/>
                <a:gridCol w="482877"/>
                <a:gridCol w="482877"/>
                <a:gridCol w="482877"/>
                <a:gridCol w="482877"/>
                <a:gridCol w="482877"/>
                <a:gridCol w="482877"/>
                <a:gridCol w="482877"/>
                <a:gridCol w="482877"/>
                <a:gridCol w="482877"/>
                <a:gridCol w="482877"/>
                <a:gridCol w="482877"/>
                <a:gridCol w="482877"/>
                <a:gridCol w="482877"/>
                <a:gridCol w="482877"/>
                <a:gridCol w="482877"/>
              </a:tblGrid>
              <a:tr h="666074">
                <a:tc>
                  <a:txBody>
                    <a:bodyPr/>
                    <a:lstStyle/>
                    <a:p>
                      <a:r>
                        <a:rPr lang="ru-RU" sz="3600" b="1" dirty="0" smtClean="0"/>
                        <a:t>л</a:t>
                      </a:r>
                      <a:endParaRPr lang="ru-RU" sz="3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3600" b="1" dirty="0" smtClean="0"/>
                        <a:t>а</a:t>
                      </a:r>
                      <a:endParaRPr lang="ru-RU" sz="3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3600" b="1" dirty="0" smtClean="0"/>
                        <a:t>н</a:t>
                      </a:r>
                      <a:endParaRPr lang="ru-RU" sz="3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3600" b="1" dirty="0" smtClean="0"/>
                        <a:t>д</a:t>
                      </a:r>
                      <a:endParaRPr lang="ru-RU" sz="3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3600" b="1" dirty="0" smtClean="0"/>
                        <a:t>ш</a:t>
                      </a:r>
                      <a:endParaRPr lang="ru-RU" sz="3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3600" b="1" dirty="0" smtClean="0"/>
                        <a:t>а</a:t>
                      </a:r>
                      <a:endParaRPr lang="ru-RU" sz="3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3600" b="1" dirty="0" smtClean="0">
                          <a:solidFill>
                            <a:schemeClr val="tx1"/>
                          </a:solidFill>
                        </a:rPr>
                        <a:t>ф</a:t>
                      </a:r>
                      <a:endParaRPr lang="ru-RU" sz="36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3600" b="1" smtClean="0"/>
                        <a:t>т</a:t>
                      </a:r>
                      <a:endParaRPr lang="ru-RU" sz="3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666074">
                <a:tc>
                  <a:txBody>
                    <a:bodyPr/>
                    <a:lstStyle/>
                    <a:p>
                      <a:endParaRPr lang="ru-RU" sz="360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dirty="0"/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3600" b="1" dirty="0" smtClean="0"/>
                        <a:t>ш</a:t>
                      </a:r>
                      <a:endParaRPr lang="ru-RU" sz="3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3600" b="1" dirty="0" smtClean="0"/>
                        <a:t>о</a:t>
                      </a:r>
                      <a:endParaRPr lang="ru-RU" sz="3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3600" b="1" dirty="0" smtClean="0"/>
                        <a:t>р</a:t>
                      </a:r>
                      <a:endParaRPr lang="ru-RU" sz="3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3600" b="1" dirty="0" smtClean="0"/>
                        <a:t>о</a:t>
                      </a:r>
                      <a:endParaRPr lang="ru-RU" sz="3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3600" b="1" dirty="0" smtClean="0"/>
                        <a:t>х</a:t>
                      </a:r>
                      <a:endParaRPr lang="ru-RU" sz="3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666074">
                <a:tc>
                  <a:txBody>
                    <a:bodyPr/>
                    <a:lstStyle/>
                    <a:p>
                      <a:endParaRPr lang="ru-RU" sz="360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/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3600" b="1" dirty="0" smtClean="0"/>
                        <a:t>т</a:t>
                      </a:r>
                      <a:endParaRPr lang="ru-RU" sz="3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3600" b="1" dirty="0" smtClean="0"/>
                        <a:t>е</a:t>
                      </a:r>
                      <a:endParaRPr lang="ru-RU" sz="3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3600" b="1" dirty="0" smtClean="0"/>
                        <a:t>н</a:t>
                      </a:r>
                      <a:endParaRPr lang="ru-RU" sz="3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3600" b="1" dirty="0" smtClean="0"/>
                        <a:t>н</a:t>
                      </a:r>
                      <a:endParaRPr lang="ru-RU" sz="3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3600" b="1" dirty="0" smtClean="0"/>
                        <a:t>и</a:t>
                      </a:r>
                      <a:endParaRPr lang="ru-RU" sz="3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3600" b="1" dirty="0" smtClean="0"/>
                        <a:t>с</a:t>
                      </a:r>
                      <a:endParaRPr lang="ru-RU" sz="3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666074">
                <a:tc>
                  <a:txBody>
                    <a:bodyPr/>
                    <a:lstStyle/>
                    <a:p>
                      <a:endParaRPr lang="ru-RU" sz="360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/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b="1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b="1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b="1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b="1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3600" b="1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b="1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b="1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b="1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b="1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b="1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666074">
                <a:tc>
                  <a:txBody>
                    <a:bodyPr/>
                    <a:lstStyle/>
                    <a:p>
                      <a:endParaRPr lang="ru-RU" sz="360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/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b="1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b="1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b="1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b="1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3600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666074">
                <a:tc>
                  <a:txBody>
                    <a:bodyPr/>
                    <a:lstStyle/>
                    <a:p>
                      <a:endParaRPr lang="ru-RU" sz="360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/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b="1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b="1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b="1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3600" b="1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b="1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b="1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b="1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b="1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b="1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b="1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b="1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666074">
                <a:tc>
                  <a:txBody>
                    <a:bodyPr/>
                    <a:lstStyle/>
                    <a:p>
                      <a:endParaRPr lang="ru-RU" sz="360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dirty="0"/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b="1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b="1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b="1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3600" b="1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b="1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b="1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b="1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b="1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b="1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b="1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b="1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b="1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b="1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666074">
                <a:tc>
                  <a:txBody>
                    <a:bodyPr/>
                    <a:lstStyle/>
                    <a:p>
                      <a:endParaRPr lang="ru-RU" sz="360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dirty="0"/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b="1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b="1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b="1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b="1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3600" b="1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b="1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40224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94199076"/>
              </p:ext>
            </p:extLst>
          </p:nvPr>
        </p:nvGraphicFramePr>
        <p:xfrm>
          <a:off x="323528" y="476672"/>
          <a:ext cx="8208909" cy="532859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82877"/>
                <a:gridCol w="482877"/>
                <a:gridCol w="482877"/>
                <a:gridCol w="482877"/>
                <a:gridCol w="482877"/>
                <a:gridCol w="482877"/>
                <a:gridCol w="482877"/>
                <a:gridCol w="482877"/>
                <a:gridCol w="482877"/>
                <a:gridCol w="482877"/>
                <a:gridCol w="482877"/>
                <a:gridCol w="482877"/>
                <a:gridCol w="482877"/>
                <a:gridCol w="482877"/>
                <a:gridCol w="482877"/>
                <a:gridCol w="482877"/>
                <a:gridCol w="482877"/>
              </a:tblGrid>
              <a:tr h="666074">
                <a:tc>
                  <a:txBody>
                    <a:bodyPr/>
                    <a:lstStyle/>
                    <a:p>
                      <a:r>
                        <a:rPr lang="ru-RU" sz="3600" b="1" dirty="0" smtClean="0"/>
                        <a:t>л</a:t>
                      </a:r>
                      <a:endParaRPr lang="ru-RU" sz="3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3600" b="1" dirty="0" smtClean="0"/>
                        <a:t>а</a:t>
                      </a:r>
                      <a:endParaRPr lang="ru-RU" sz="3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3600" b="1" dirty="0" smtClean="0"/>
                        <a:t>н</a:t>
                      </a:r>
                      <a:endParaRPr lang="ru-RU" sz="3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3600" b="1" dirty="0" smtClean="0"/>
                        <a:t>д</a:t>
                      </a:r>
                      <a:endParaRPr lang="ru-RU" sz="3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3600" b="1" dirty="0" smtClean="0"/>
                        <a:t>ш</a:t>
                      </a:r>
                      <a:endParaRPr lang="ru-RU" sz="3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3600" b="1" dirty="0" smtClean="0"/>
                        <a:t>а</a:t>
                      </a:r>
                      <a:endParaRPr lang="ru-RU" sz="3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3600" b="1" dirty="0" smtClean="0">
                          <a:solidFill>
                            <a:schemeClr val="tx1"/>
                          </a:solidFill>
                        </a:rPr>
                        <a:t>ф</a:t>
                      </a:r>
                      <a:endParaRPr lang="ru-RU" sz="36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3600" b="1" smtClean="0"/>
                        <a:t>т</a:t>
                      </a:r>
                      <a:endParaRPr lang="ru-RU" sz="3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666074">
                <a:tc>
                  <a:txBody>
                    <a:bodyPr/>
                    <a:lstStyle/>
                    <a:p>
                      <a:endParaRPr lang="ru-RU" sz="360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dirty="0"/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3600" b="1" dirty="0" smtClean="0"/>
                        <a:t>ш</a:t>
                      </a:r>
                      <a:endParaRPr lang="ru-RU" sz="3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3600" b="1" dirty="0" smtClean="0"/>
                        <a:t>о</a:t>
                      </a:r>
                      <a:endParaRPr lang="ru-RU" sz="3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3600" b="1" dirty="0" smtClean="0"/>
                        <a:t>р</a:t>
                      </a:r>
                      <a:endParaRPr lang="ru-RU" sz="3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3600" b="1" dirty="0" smtClean="0"/>
                        <a:t>о</a:t>
                      </a:r>
                      <a:endParaRPr lang="ru-RU" sz="3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3600" b="1" dirty="0" smtClean="0"/>
                        <a:t>х</a:t>
                      </a:r>
                      <a:endParaRPr lang="ru-RU" sz="3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666074">
                <a:tc>
                  <a:txBody>
                    <a:bodyPr/>
                    <a:lstStyle/>
                    <a:p>
                      <a:endParaRPr lang="ru-RU" sz="360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/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3600" b="1" dirty="0" smtClean="0"/>
                        <a:t>т</a:t>
                      </a:r>
                      <a:endParaRPr lang="ru-RU" sz="3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3600" b="1" dirty="0" smtClean="0"/>
                        <a:t>е</a:t>
                      </a:r>
                      <a:endParaRPr lang="ru-RU" sz="3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3600" b="1" dirty="0" smtClean="0"/>
                        <a:t>н</a:t>
                      </a:r>
                      <a:endParaRPr lang="ru-RU" sz="3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3600" b="1" dirty="0" smtClean="0"/>
                        <a:t>н</a:t>
                      </a:r>
                      <a:endParaRPr lang="ru-RU" sz="3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3600" b="1" dirty="0" smtClean="0"/>
                        <a:t>и</a:t>
                      </a:r>
                      <a:endParaRPr lang="ru-RU" sz="3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3600" b="1" dirty="0" smtClean="0"/>
                        <a:t>с</a:t>
                      </a:r>
                      <a:endParaRPr lang="ru-RU" sz="3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666074">
                <a:tc>
                  <a:txBody>
                    <a:bodyPr/>
                    <a:lstStyle/>
                    <a:p>
                      <a:endParaRPr lang="ru-RU" sz="360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/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3600" b="1" dirty="0" smtClean="0"/>
                        <a:t>л</a:t>
                      </a:r>
                      <a:endParaRPr lang="ru-RU" sz="3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3600" b="1" dirty="0" smtClean="0"/>
                        <a:t>и</a:t>
                      </a:r>
                      <a:endParaRPr lang="ru-RU" sz="3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3600" b="1" dirty="0" smtClean="0"/>
                        <a:t>т</a:t>
                      </a:r>
                      <a:endParaRPr lang="ru-RU" sz="3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3600" b="1" dirty="0" smtClean="0"/>
                        <a:t>е</a:t>
                      </a:r>
                      <a:endParaRPr lang="ru-RU" sz="3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3600" b="1" dirty="0" smtClean="0"/>
                        <a:t>р</a:t>
                      </a:r>
                      <a:endParaRPr lang="ru-RU" sz="3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3600" b="1" dirty="0" smtClean="0"/>
                        <a:t>а</a:t>
                      </a:r>
                      <a:endParaRPr lang="ru-RU" sz="3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3600" b="1" dirty="0" smtClean="0"/>
                        <a:t>т</a:t>
                      </a:r>
                      <a:endParaRPr lang="ru-RU" sz="3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3600" b="1" dirty="0" smtClean="0"/>
                        <a:t>у</a:t>
                      </a:r>
                      <a:endParaRPr lang="ru-RU" sz="3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3600" b="1" dirty="0" smtClean="0"/>
                        <a:t>р</a:t>
                      </a:r>
                      <a:endParaRPr lang="ru-RU" sz="3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3600" b="1" dirty="0" smtClean="0"/>
                        <a:t>а</a:t>
                      </a:r>
                      <a:endParaRPr lang="ru-RU" sz="3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666074">
                <a:tc>
                  <a:txBody>
                    <a:bodyPr/>
                    <a:lstStyle/>
                    <a:p>
                      <a:endParaRPr lang="ru-RU" sz="360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/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666074">
                <a:tc>
                  <a:txBody>
                    <a:bodyPr/>
                    <a:lstStyle/>
                    <a:p>
                      <a:endParaRPr lang="ru-RU" sz="360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666074">
                <a:tc>
                  <a:txBody>
                    <a:bodyPr/>
                    <a:lstStyle/>
                    <a:p>
                      <a:endParaRPr lang="ru-RU" sz="360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666074">
                <a:tc>
                  <a:txBody>
                    <a:bodyPr/>
                    <a:lstStyle/>
                    <a:p>
                      <a:endParaRPr lang="ru-RU" sz="360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dirty="0"/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71524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92386475"/>
              </p:ext>
            </p:extLst>
          </p:nvPr>
        </p:nvGraphicFramePr>
        <p:xfrm>
          <a:off x="323528" y="476672"/>
          <a:ext cx="8208909" cy="532859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82877"/>
                <a:gridCol w="482877"/>
                <a:gridCol w="482877"/>
                <a:gridCol w="482877"/>
                <a:gridCol w="482877"/>
                <a:gridCol w="482877"/>
                <a:gridCol w="482877"/>
                <a:gridCol w="482877"/>
                <a:gridCol w="482877"/>
                <a:gridCol w="482877"/>
                <a:gridCol w="482877"/>
                <a:gridCol w="482877"/>
                <a:gridCol w="482877"/>
                <a:gridCol w="482877"/>
                <a:gridCol w="482877"/>
                <a:gridCol w="482877"/>
                <a:gridCol w="482877"/>
              </a:tblGrid>
              <a:tr h="666074">
                <a:tc>
                  <a:txBody>
                    <a:bodyPr/>
                    <a:lstStyle/>
                    <a:p>
                      <a:r>
                        <a:rPr lang="ru-RU" sz="3600" b="1" dirty="0" smtClean="0"/>
                        <a:t>л</a:t>
                      </a:r>
                      <a:endParaRPr lang="ru-RU" sz="3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3600" b="1" dirty="0" smtClean="0"/>
                        <a:t>а</a:t>
                      </a:r>
                      <a:endParaRPr lang="ru-RU" sz="3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3600" b="1" dirty="0" smtClean="0"/>
                        <a:t>н</a:t>
                      </a:r>
                      <a:endParaRPr lang="ru-RU" sz="3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3600" b="1" dirty="0" smtClean="0"/>
                        <a:t>д</a:t>
                      </a:r>
                      <a:endParaRPr lang="ru-RU" sz="3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3600" b="1" dirty="0" smtClean="0"/>
                        <a:t>ш</a:t>
                      </a:r>
                      <a:endParaRPr lang="ru-RU" sz="3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3600" b="1" dirty="0" smtClean="0"/>
                        <a:t>а</a:t>
                      </a:r>
                      <a:endParaRPr lang="ru-RU" sz="3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3600" b="1" dirty="0" smtClean="0">
                          <a:solidFill>
                            <a:schemeClr val="tx1"/>
                          </a:solidFill>
                        </a:rPr>
                        <a:t>ф</a:t>
                      </a:r>
                      <a:endParaRPr lang="ru-RU" sz="36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3600" b="1" smtClean="0"/>
                        <a:t>т</a:t>
                      </a:r>
                      <a:endParaRPr lang="ru-RU" sz="3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666074">
                <a:tc>
                  <a:txBody>
                    <a:bodyPr/>
                    <a:lstStyle/>
                    <a:p>
                      <a:endParaRPr lang="ru-RU" sz="360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dirty="0"/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3600" b="1" dirty="0" smtClean="0"/>
                        <a:t>ш</a:t>
                      </a:r>
                      <a:endParaRPr lang="ru-RU" sz="3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3600" b="1" dirty="0" smtClean="0"/>
                        <a:t>о</a:t>
                      </a:r>
                      <a:endParaRPr lang="ru-RU" sz="3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3600" b="1" dirty="0" smtClean="0"/>
                        <a:t>р</a:t>
                      </a:r>
                      <a:endParaRPr lang="ru-RU" sz="3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3600" b="1" dirty="0" smtClean="0"/>
                        <a:t>о</a:t>
                      </a:r>
                      <a:endParaRPr lang="ru-RU" sz="3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3600" b="1" dirty="0" smtClean="0"/>
                        <a:t>х</a:t>
                      </a:r>
                      <a:endParaRPr lang="ru-RU" sz="3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666074">
                <a:tc>
                  <a:txBody>
                    <a:bodyPr/>
                    <a:lstStyle/>
                    <a:p>
                      <a:endParaRPr lang="ru-RU" sz="360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/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3600" b="1" dirty="0" smtClean="0"/>
                        <a:t>т</a:t>
                      </a:r>
                      <a:endParaRPr lang="ru-RU" sz="3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3600" b="1" dirty="0" smtClean="0"/>
                        <a:t>е</a:t>
                      </a:r>
                      <a:endParaRPr lang="ru-RU" sz="3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3600" b="1" dirty="0" smtClean="0"/>
                        <a:t>н</a:t>
                      </a:r>
                      <a:endParaRPr lang="ru-RU" sz="3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3600" b="1" dirty="0" smtClean="0"/>
                        <a:t>н</a:t>
                      </a:r>
                      <a:endParaRPr lang="ru-RU" sz="3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3600" b="1" dirty="0" smtClean="0"/>
                        <a:t>и</a:t>
                      </a:r>
                      <a:endParaRPr lang="ru-RU" sz="3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3600" b="1" dirty="0" smtClean="0"/>
                        <a:t>с</a:t>
                      </a:r>
                      <a:endParaRPr lang="ru-RU" sz="3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666074">
                <a:tc>
                  <a:txBody>
                    <a:bodyPr/>
                    <a:lstStyle/>
                    <a:p>
                      <a:endParaRPr lang="ru-RU" sz="360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/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3600" b="1" dirty="0" smtClean="0"/>
                        <a:t>л</a:t>
                      </a:r>
                      <a:endParaRPr lang="ru-RU" sz="3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3600" b="1" dirty="0" smtClean="0"/>
                        <a:t>и</a:t>
                      </a:r>
                      <a:endParaRPr lang="ru-RU" sz="3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3600" b="1" dirty="0" smtClean="0"/>
                        <a:t>т</a:t>
                      </a:r>
                      <a:endParaRPr lang="ru-RU" sz="3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3600" b="1" dirty="0" smtClean="0"/>
                        <a:t>е</a:t>
                      </a:r>
                      <a:endParaRPr lang="ru-RU" sz="3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3600" b="1" dirty="0" smtClean="0"/>
                        <a:t>р</a:t>
                      </a:r>
                      <a:endParaRPr lang="ru-RU" sz="3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3600" b="1" dirty="0" smtClean="0"/>
                        <a:t>а</a:t>
                      </a:r>
                      <a:endParaRPr lang="ru-RU" sz="3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3600" b="1" dirty="0" smtClean="0"/>
                        <a:t>т</a:t>
                      </a:r>
                      <a:endParaRPr lang="ru-RU" sz="3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3600" b="1" dirty="0" smtClean="0"/>
                        <a:t>у</a:t>
                      </a:r>
                      <a:endParaRPr lang="ru-RU" sz="3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3600" b="1" dirty="0" smtClean="0"/>
                        <a:t>р</a:t>
                      </a:r>
                      <a:endParaRPr lang="ru-RU" sz="3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3600" b="1" dirty="0" smtClean="0"/>
                        <a:t>а</a:t>
                      </a:r>
                      <a:endParaRPr lang="ru-RU" sz="3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666074">
                <a:tc>
                  <a:txBody>
                    <a:bodyPr/>
                    <a:lstStyle/>
                    <a:p>
                      <a:endParaRPr lang="ru-RU" sz="360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/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3600" b="1" dirty="0" smtClean="0"/>
                        <a:t>п</a:t>
                      </a:r>
                      <a:endParaRPr lang="ru-RU" sz="3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3600" b="1" dirty="0" smtClean="0"/>
                        <a:t>р</a:t>
                      </a:r>
                      <a:endParaRPr lang="ru-RU" sz="3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3600" b="1" dirty="0" smtClean="0"/>
                        <a:t>у</a:t>
                      </a:r>
                      <a:endParaRPr lang="ru-RU" sz="3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3600" b="1" dirty="0" smtClean="0"/>
                        <a:t>т</a:t>
                      </a:r>
                      <a:endParaRPr lang="ru-RU" sz="3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36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666074">
                <a:tc>
                  <a:txBody>
                    <a:bodyPr/>
                    <a:lstStyle/>
                    <a:p>
                      <a:endParaRPr lang="ru-RU" sz="360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/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666074">
                <a:tc>
                  <a:txBody>
                    <a:bodyPr/>
                    <a:lstStyle/>
                    <a:p>
                      <a:endParaRPr lang="ru-RU" sz="360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dirty="0"/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666074">
                <a:tc>
                  <a:txBody>
                    <a:bodyPr/>
                    <a:lstStyle/>
                    <a:p>
                      <a:endParaRPr lang="ru-RU" sz="360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dirty="0"/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b="1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925727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73898420"/>
              </p:ext>
            </p:extLst>
          </p:nvPr>
        </p:nvGraphicFramePr>
        <p:xfrm>
          <a:off x="323528" y="476672"/>
          <a:ext cx="8208909" cy="532859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82877"/>
                <a:gridCol w="482877"/>
                <a:gridCol w="482877"/>
                <a:gridCol w="482877"/>
                <a:gridCol w="482877"/>
                <a:gridCol w="482877"/>
                <a:gridCol w="482877"/>
                <a:gridCol w="482877"/>
                <a:gridCol w="482877"/>
                <a:gridCol w="482877"/>
                <a:gridCol w="482877"/>
                <a:gridCol w="482877"/>
                <a:gridCol w="482877"/>
                <a:gridCol w="482877"/>
                <a:gridCol w="482877"/>
                <a:gridCol w="482877"/>
                <a:gridCol w="482877"/>
              </a:tblGrid>
              <a:tr h="666074">
                <a:tc>
                  <a:txBody>
                    <a:bodyPr/>
                    <a:lstStyle/>
                    <a:p>
                      <a:r>
                        <a:rPr lang="ru-RU" sz="3600" b="1" dirty="0" smtClean="0"/>
                        <a:t>л</a:t>
                      </a:r>
                      <a:endParaRPr lang="ru-RU" sz="3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3600" b="1" dirty="0" smtClean="0"/>
                        <a:t>а</a:t>
                      </a:r>
                      <a:endParaRPr lang="ru-RU" sz="3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3600" b="1" dirty="0" smtClean="0"/>
                        <a:t>н</a:t>
                      </a:r>
                      <a:endParaRPr lang="ru-RU" sz="3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3600" b="1" dirty="0" smtClean="0"/>
                        <a:t>д</a:t>
                      </a:r>
                      <a:endParaRPr lang="ru-RU" sz="3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3600" b="1" dirty="0" smtClean="0"/>
                        <a:t>ш</a:t>
                      </a:r>
                      <a:endParaRPr lang="ru-RU" sz="3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3600" b="1" dirty="0" smtClean="0"/>
                        <a:t>а</a:t>
                      </a:r>
                      <a:endParaRPr lang="ru-RU" sz="3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3600" b="1" dirty="0" smtClean="0">
                          <a:solidFill>
                            <a:schemeClr val="tx1"/>
                          </a:solidFill>
                        </a:rPr>
                        <a:t>ф</a:t>
                      </a:r>
                      <a:endParaRPr lang="ru-RU" sz="36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3600" b="1" smtClean="0"/>
                        <a:t>т</a:t>
                      </a:r>
                      <a:endParaRPr lang="ru-RU" sz="3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666074">
                <a:tc>
                  <a:txBody>
                    <a:bodyPr/>
                    <a:lstStyle/>
                    <a:p>
                      <a:endParaRPr lang="ru-RU" sz="360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dirty="0"/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3600" b="1" dirty="0" smtClean="0"/>
                        <a:t>ш</a:t>
                      </a:r>
                      <a:endParaRPr lang="ru-RU" sz="3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3600" b="1" dirty="0" smtClean="0"/>
                        <a:t>о</a:t>
                      </a:r>
                      <a:endParaRPr lang="ru-RU" sz="3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3600" b="1" dirty="0" smtClean="0"/>
                        <a:t>р</a:t>
                      </a:r>
                      <a:endParaRPr lang="ru-RU" sz="3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3600" b="1" dirty="0" smtClean="0"/>
                        <a:t>о</a:t>
                      </a:r>
                      <a:endParaRPr lang="ru-RU" sz="3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3600" b="1" dirty="0" smtClean="0"/>
                        <a:t>х</a:t>
                      </a:r>
                      <a:endParaRPr lang="ru-RU" sz="3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666074">
                <a:tc>
                  <a:txBody>
                    <a:bodyPr/>
                    <a:lstStyle/>
                    <a:p>
                      <a:endParaRPr lang="ru-RU" sz="360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/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3600" b="1" dirty="0" smtClean="0"/>
                        <a:t>т</a:t>
                      </a:r>
                      <a:endParaRPr lang="ru-RU" sz="3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3600" b="1" dirty="0" smtClean="0"/>
                        <a:t>е</a:t>
                      </a:r>
                      <a:endParaRPr lang="ru-RU" sz="3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3600" b="1" dirty="0" smtClean="0"/>
                        <a:t>н</a:t>
                      </a:r>
                      <a:endParaRPr lang="ru-RU" sz="3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3600" b="1" dirty="0" smtClean="0"/>
                        <a:t>н</a:t>
                      </a:r>
                      <a:endParaRPr lang="ru-RU" sz="3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3600" b="1" dirty="0" smtClean="0"/>
                        <a:t>и</a:t>
                      </a:r>
                      <a:endParaRPr lang="ru-RU" sz="3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3600" b="1" dirty="0" smtClean="0"/>
                        <a:t>с</a:t>
                      </a:r>
                      <a:endParaRPr lang="ru-RU" sz="3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666074">
                <a:tc>
                  <a:txBody>
                    <a:bodyPr/>
                    <a:lstStyle/>
                    <a:p>
                      <a:endParaRPr lang="ru-RU" sz="360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/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3600" b="1" dirty="0" smtClean="0"/>
                        <a:t>л</a:t>
                      </a:r>
                      <a:endParaRPr lang="ru-RU" sz="3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3600" b="1" dirty="0" smtClean="0"/>
                        <a:t>и</a:t>
                      </a:r>
                      <a:endParaRPr lang="ru-RU" sz="3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3600" b="1" dirty="0" smtClean="0"/>
                        <a:t>т</a:t>
                      </a:r>
                      <a:endParaRPr lang="ru-RU" sz="3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3600" b="1" dirty="0" smtClean="0"/>
                        <a:t>е</a:t>
                      </a:r>
                      <a:endParaRPr lang="ru-RU" sz="3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3600" b="1" dirty="0" smtClean="0"/>
                        <a:t>р</a:t>
                      </a:r>
                      <a:endParaRPr lang="ru-RU" sz="3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3600" b="1" dirty="0" smtClean="0"/>
                        <a:t>а</a:t>
                      </a:r>
                      <a:endParaRPr lang="ru-RU" sz="3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3600" b="1" dirty="0" smtClean="0"/>
                        <a:t>т</a:t>
                      </a:r>
                      <a:endParaRPr lang="ru-RU" sz="3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3600" b="1" dirty="0" smtClean="0"/>
                        <a:t>у</a:t>
                      </a:r>
                      <a:endParaRPr lang="ru-RU" sz="3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3600" b="1" dirty="0" smtClean="0"/>
                        <a:t>р</a:t>
                      </a:r>
                      <a:endParaRPr lang="ru-RU" sz="3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3600" b="1" dirty="0" smtClean="0"/>
                        <a:t>а</a:t>
                      </a:r>
                      <a:endParaRPr lang="ru-RU" sz="3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666074">
                <a:tc>
                  <a:txBody>
                    <a:bodyPr/>
                    <a:lstStyle/>
                    <a:p>
                      <a:endParaRPr lang="ru-RU" sz="360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/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3600" b="1" dirty="0" smtClean="0"/>
                        <a:t>п</a:t>
                      </a:r>
                      <a:endParaRPr lang="ru-RU" sz="3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3600" b="1" dirty="0" smtClean="0"/>
                        <a:t>р</a:t>
                      </a:r>
                      <a:endParaRPr lang="ru-RU" sz="3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3600" b="1" dirty="0" smtClean="0"/>
                        <a:t>у</a:t>
                      </a:r>
                      <a:endParaRPr lang="ru-RU" sz="3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3600" b="1" dirty="0" smtClean="0"/>
                        <a:t>т</a:t>
                      </a:r>
                      <a:endParaRPr lang="ru-RU" sz="3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36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666074">
                <a:tc>
                  <a:txBody>
                    <a:bodyPr/>
                    <a:lstStyle/>
                    <a:p>
                      <a:endParaRPr lang="ru-RU" sz="360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/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3600" b="1" dirty="0" smtClean="0"/>
                        <a:t>п</a:t>
                      </a:r>
                      <a:endParaRPr lang="ru-RU" sz="3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3600" b="1" dirty="0" smtClean="0"/>
                        <a:t>р</a:t>
                      </a:r>
                      <a:endParaRPr lang="ru-RU" sz="3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3600" b="1" dirty="0" smtClean="0"/>
                        <a:t>и</a:t>
                      </a:r>
                      <a:endParaRPr lang="ru-RU" sz="3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3600" b="1" dirty="0" smtClean="0"/>
                        <a:t>з</a:t>
                      </a:r>
                      <a:endParaRPr lang="ru-RU" sz="3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3600" b="1" dirty="0" smtClean="0"/>
                        <a:t>е</a:t>
                      </a:r>
                      <a:endParaRPr lang="ru-RU" sz="3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3600" b="1" dirty="0" smtClean="0"/>
                        <a:t>м</a:t>
                      </a:r>
                      <a:endParaRPr lang="ru-RU" sz="3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3600" b="1" dirty="0" smtClean="0"/>
                        <a:t>л</a:t>
                      </a:r>
                      <a:endParaRPr lang="ru-RU" sz="3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3600" b="1" dirty="0" smtClean="0"/>
                        <a:t>е</a:t>
                      </a:r>
                      <a:endParaRPr lang="ru-RU" sz="3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3600" b="1" dirty="0" smtClean="0"/>
                        <a:t>н</a:t>
                      </a:r>
                      <a:endParaRPr lang="ru-RU" sz="3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3600" b="1" dirty="0" smtClean="0"/>
                        <a:t>и</a:t>
                      </a:r>
                      <a:endParaRPr lang="ru-RU" sz="3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3600" b="1" dirty="0" smtClean="0"/>
                        <a:t>е</a:t>
                      </a:r>
                      <a:endParaRPr lang="ru-RU" sz="3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666074">
                <a:tc>
                  <a:txBody>
                    <a:bodyPr/>
                    <a:lstStyle/>
                    <a:p>
                      <a:endParaRPr lang="ru-RU" sz="360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dirty="0"/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666074">
                <a:tc>
                  <a:txBody>
                    <a:bodyPr/>
                    <a:lstStyle/>
                    <a:p>
                      <a:endParaRPr lang="ru-RU" sz="360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183867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61183493"/>
              </p:ext>
            </p:extLst>
          </p:nvPr>
        </p:nvGraphicFramePr>
        <p:xfrm>
          <a:off x="323528" y="476672"/>
          <a:ext cx="8208909" cy="532859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82877"/>
                <a:gridCol w="482877"/>
                <a:gridCol w="482877"/>
                <a:gridCol w="482877"/>
                <a:gridCol w="482877"/>
                <a:gridCol w="482877"/>
                <a:gridCol w="482877"/>
                <a:gridCol w="482877"/>
                <a:gridCol w="482877"/>
                <a:gridCol w="482877"/>
                <a:gridCol w="482877"/>
                <a:gridCol w="482877"/>
                <a:gridCol w="482877"/>
                <a:gridCol w="482877"/>
                <a:gridCol w="482877"/>
                <a:gridCol w="482877"/>
                <a:gridCol w="482877"/>
              </a:tblGrid>
              <a:tr h="666074">
                <a:tc>
                  <a:txBody>
                    <a:bodyPr/>
                    <a:lstStyle/>
                    <a:p>
                      <a:r>
                        <a:rPr lang="ru-RU" sz="3600" b="1" dirty="0" smtClean="0"/>
                        <a:t>л</a:t>
                      </a:r>
                      <a:endParaRPr lang="ru-RU" sz="3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3600" b="1" dirty="0" smtClean="0"/>
                        <a:t>а</a:t>
                      </a:r>
                      <a:endParaRPr lang="ru-RU" sz="3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3600" b="1" dirty="0" smtClean="0"/>
                        <a:t>н</a:t>
                      </a:r>
                      <a:endParaRPr lang="ru-RU" sz="3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3600" b="1" dirty="0" smtClean="0"/>
                        <a:t>д</a:t>
                      </a:r>
                      <a:endParaRPr lang="ru-RU" sz="3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3600" b="1" dirty="0" smtClean="0"/>
                        <a:t>ш</a:t>
                      </a:r>
                      <a:endParaRPr lang="ru-RU" sz="3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3600" b="1" dirty="0" smtClean="0"/>
                        <a:t>а</a:t>
                      </a:r>
                      <a:endParaRPr lang="ru-RU" sz="3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3600" b="1" dirty="0" smtClean="0">
                          <a:solidFill>
                            <a:schemeClr val="tx1"/>
                          </a:solidFill>
                        </a:rPr>
                        <a:t>ф</a:t>
                      </a:r>
                      <a:endParaRPr lang="ru-RU" sz="36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3600" b="1" smtClean="0"/>
                        <a:t>т</a:t>
                      </a:r>
                      <a:endParaRPr lang="ru-RU" sz="3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666074">
                <a:tc>
                  <a:txBody>
                    <a:bodyPr/>
                    <a:lstStyle/>
                    <a:p>
                      <a:endParaRPr lang="ru-RU" sz="360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dirty="0"/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3600" b="1" dirty="0" smtClean="0"/>
                        <a:t>ш</a:t>
                      </a:r>
                      <a:endParaRPr lang="ru-RU" sz="3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3600" b="1" dirty="0" smtClean="0"/>
                        <a:t>о</a:t>
                      </a:r>
                      <a:endParaRPr lang="ru-RU" sz="3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3600" b="1" dirty="0" smtClean="0"/>
                        <a:t>р</a:t>
                      </a:r>
                      <a:endParaRPr lang="ru-RU" sz="3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3600" b="1" dirty="0" smtClean="0"/>
                        <a:t>о</a:t>
                      </a:r>
                      <a:endParaRPr lang="ru-RU" sz="3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3600" b="1" dirty="0" smtClean="0"/>
                        <a:t>х</a:t>
                      </a:r>
                      <a:endParaRPr lang="ru-RU" sz="3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666074">
                <a:tc>
                  <a:txBody>
                    <a:bodyPr/>
                    <a:lstStyle/>
                    <a:p>
                      <a:endParaRPr lang="ru-RU" sz="360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/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3600" b="1" dirty="0" smtClean="0"/>
                        <a:t>т</a:t>
                      </a:r>
                      <a:endParaRPr lang="ru-RU" sz="3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3600" b="1" dirty="0" smtClean="0"/>
                        <a:t>е</a:t>
                      </a:r>
                      <a:endParaRPr lang="ru-RU" sz="3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3600" b="1" dirty="0" smtClean="0"/>
                        <a:t>н</a:t>
                      </a:r>
                      <a:endParaRPr lang="ru-RU" sz="3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3600" b="1" dirty="0" smtClean="0"/>
                        <a:t>н</a:t>
                      </a:r>
                      <a:endParaRPr lang="ru-RU" sz="3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3600" b="1" dirty="0" smtClean="0"/>
                        <a:t>и</a:t>
                      </a:r>
                      <a:endParaRPr lang="ru-RU" sz="3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3600" b="1" dirty="0" smtClean="0"/>
                        <a:t>с</a:t>
                      </a:r>
                      <a:endParaRPr lang="ru-RU" sz="3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666074">
                <a:tc>
                  <a:txBody>
                    <a:bodyPr/>
                    <a:lstStyle/>
                    <a:p>
                      <a:endParaRPr lang="ru-RU" sz="360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/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3600" b="1" dirty="0" smtClean="0"/>
                        <a:t>л</a:t>
                      </a:r>
                      <a:endParaRPr lang="ru-RU" sz="3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3600" b="1" dirty="0" smtClean="0"/>
                        <a:t>и</a:t>
                      </a:r>
                      <a:endParaRPr lang="ru-RU" sz="3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3600" b="1" dirty="0" smtClean="0"/>
                        <a:t>т</a:t>
                      </a:r>
                      <a:endParaRPr lang="ru-RU" sz="3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3600" b="1" dirty="0" smtClean="0"/>
                        <a:t>е</a:t>
                      </a:r>
                      <a:endParaRPr lang="ru-RU" sz="3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3600" b="1" dirty="0" smtClean="0"/>
                        <a:t>р</a:t>
                      </a:r>
                      <a:endParaRPr lang="ru-RU" sz="3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3600" b="1" dirty="0" smtClean="0"/>
                        <a:t>а</a:t>
                      </a:r>
                      <a:endParaRPr lang="ru-RU" sz="3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3600" b="1" dirty="0" smtClean="0"/>
                        <a:t>т</a:t>
                      </a:r>
                      <a:endParaRPr lang="ru-RU" sz="3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3600" b="1" dirty="0" smtClean="0"/>
                        <a:t>у</a:t>
                      </a:r>
                      <a:endParaRPr lang="ru-RU" sz="3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3600" b="1" dirty="0" smtClean="0"/>
                        <a:t>р</a:t>
                      </a:r>
                      <a:endParaRPr lang="ru-RU" sz="3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3600" b="1" dirty="0" smtClean="0"/>
                        <a:t>а</a:t>
                      </a:r>
                      <a:endParaRPr lang="ru-RU" sz="3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666074">
                <a:tc>
                  <a:txBody>
                    <a:bodyPr/>
                    <a:lstStyle/>
                    <a:p>
                      <a:endParaRPr lang="ru-RU" sz="360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/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3600" b="1" dirty="0" smtClean="0"/>
                        <a:t>п</a:t>
                      </a:r>
                      <a:endParaRPr lang="ru-RU" sz="3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3600" b="1" dirty="0" smtClean="0"/>
                        <a:t>р</a:t>
                      </a:r>
                      <a:endParaRPr lang="ru-RU" sz="3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3600" b="1" dirty="0" smtClean="0"/>
                        <a:t>у</a:t>
                      </a:r>
                      <a:endParaRPr lang="ru-RU" sz="3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3600" b="1" dirty="0" smtClean="0"/>
                        <a:t>т</a:t>
                      </a:r>
                      <a:endParaRPr lang="ru-RU" sz="3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36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666074">
                <a:tc>
                  <a:txBody>
                    <a:bodyPr/>
                    <a:lstStyle/>
                    <a:p>
                      <a:endParaRPr lang="ru-RU" sz="360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/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3600" b="1" dirty="0" smtClean="0"/>
                        <a:t>п</a:t>
                      </a:r>
                      <a:endParaRPr lang="ru-RU" sz="3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3600" b="1" dirty="0" smtClean="0"/>
                        <a:t>р</a:t>
                      </a:r>
                      <a:endParaRPr lang="ru-RU" sz="3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3600" b="1" dirty="0" smtClean="0"/>
                        <a:t>и</a:t>
                      </a:r>
                      <a:endParaRPr lang="ru-RU" sz="3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3600" b="1" dirty="0" smtClean="0"/>
                        <a:t>з</a:t>
                      </a:r>
                      <a:endParaRPr lang="ru-RU" sz="3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3600" b="1" dirty="0" smtClean="0"/>
                        <a:t>е</a:t>
                      </a:r>
                      <a:endParaRPr lang="ru-RU" sz="3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3600" b="1" dirty="0" smtClean="0"/>
                        <a:t>м</a:t>
                      </a:r>
                      <a:endParaRPr lang="ru-RU" sz="3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3600" b="1" dirty="0" smtClean="0"/>
                        <a:t>л</a:t>
                      </a:r>
                      <a:endParaRPr lang="ru-RU" sz="3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3600" b="1" dirty="0" smtClean="0"/>
                        <a:t>е</a:t>
                      </a:r>
                      <a:endParaRPr lang="ru-RU" sz="3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3600" b="1" dirty="0" smtClean="0"/>
                        <a:t>н</a:t>
                      </a:r>
                      <a:endParaRPr lang="ru-RU" sz="3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3600" b="1" dirty="0" smtClean="0"/>
                        <a:t>и</a:t>
                      </a:r>
                      <a:endParaRPr lang="ru-RU" sz="3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3600" b="1" dirty="0" smtClean="0"/>
                        <a:t>е</a:t>
                      </a:r>
                      <a:endParaRPr lang="ru-RU" sz="3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666074">
                <a:tc>
                  <a:txBody>
                    <a:bodyPr/>
                    <a:lstStyle/>
                    <a:p>
                      <a:endParaRPr lang="ru-RU" sz="360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dirty="0"/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3600" b="1" dirty="0" smtClean="0"/>
                        <a:t>а</a:t>
                      </a:r>
                      <a:endParaRPr lang="ru-RU" sz="3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3600" b="1" dirty="0" smtClean="0"/>
                        <a:t>к</a:t>
                      </a:r>
                      <a:endParaRPr lang="ru-RU" sz="3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3600" b="1" dirty="0" smtClean="0"/>
                        <a:t>к</a:t>
                      </a:r>
                      <a:endParaRPr lang="ru-RU" sz="3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3600" b="1" dirty="0" smtClean="0"/>
                        <a:t>о</a:t>
                      </a:r>
                      <a:endParaRPr lang="ru-RU" sz="3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3600" b="1" dirty="0" smtClean="0"/>
                        <a:t>м</a:t>
                      </a:r>
                      <a:endParaRPr lang="ru-RU" sz="3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3600" b="1" dirty="0" smtClean="0"/>
                        <a:t>п</a:t>
                      </a:r>
                      <a:endParaRPr lang="ru-RU" sz="3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3600" b="1" dirty="0" smtClean="0"/>
                        <a:t>а</a:t>
                      </a:r>
                      <a:endParaRPr lang="ru-RU" sz="3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3600" b="1" dirty="0" smtClean="0"/>
                        <a:t>н</a:t>
                      </a:r>
                      <a:endParaRPr lang="ru-RU" sz="3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3600" b="1" dirty="0" smtClean="0"/>
                        <a:t>е</a:t>
                      </a:r>
                      <a:endParaRPr lang="ru-RU" sz="3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3600" b="1" dirty="0" smtClean="0"/>
                        <a:t>м</a:t>
                      </a:r>
                      <a:endParaRPr lang="ru-RU" sz="3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3600" b="1" dirty="0" smtClean="0"/>
                        <a:t>е</a:t>
                      </a:r>
                      <a:endParaRPr lang="ru-RU" sz="3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3600" b="1" dirty="0" smtClean="0"/>
                        <a:t>н</a:t>
                      </a:r>
                      <a:endParaRPr lang="ru-RU" sz="3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3600" b="1" dirty="0" smtClean="0"/>
                        <a:t>т</a:t>
                      </a:r>
                      <a:endParaRPr lang="ru-RU" sz="3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666074">
                <a:tc>
                  <a:txBody>
                    <a:bodyPr/>
                    <a:lstStyle/>
                    <a:p>
                      <a:endParaRPr lang="ru-RU" sz="360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035262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93669253"/>
              </p:ext>
            </p:extLst>
          </p:nvPr>
        </p:nvGraphicFramePr>
        <p:xfrm>
          <a:off x="323528" y="476672"/>
          <a:ext cx="8208909" cy="532859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82877"/>
                <a:gridCol w="482877"/>
                <a:gridCol w="482877"/>
                <a:gridCol w="482877"/>
                <a:gridCol w="482877"/>
                <a:gridCol w="482877"/>
                <a:gridCol w="482877"/>
                <a:gridCol w="482877"/>
                <a:gridCol w="482877"/>
                <a:gridCol w="482877"/>
                <a:gridCol w="482877"/>
                <a:gridCol w="482877"/>
                <a:gridCol w="482877"/>
                <a:gridCol w="482877"/>
                <a:gridCol w="482877"/>
                <a:gridCol w="482877"/>
                <a:gridCol w="482877"/>
              </a:tblGrid>
              <a:tr h="666074">
                <a:tc>
                  <a:txBody>
                    <a:bodyPr/>
                    <a:lstStyle/>
                    <a:p>
                      <a:r>
                        <a:rPr lang="ru-RU" sz="3600" b="1" dirty="0" smtClean="0"/>
                        <a:t>л</a:t>
                      </a:r>
                      <a:endParaRPr lang="ru-RU" sz="3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3600" b="1" dirty="0" smtClean="0"/>
                        <a:t>а</a:t>
                      </a:r>
                      <a:endParaRPr lang="ru-RU" sz="3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3600" b="1" dirty="0" smtClean="0"/>
                        <a:t>н</a:t>
                      </a:r>
                      <a:endParaRPr lang="ru-RU" sz="3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3600" b="1" dirty="0" smtClean="0"/>
                        <a:t>д</a:t>
                      </a:r>
                      <a:endParaRPr lang="ru-RU" sz="3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3600" b="1" dirty="0" smtClean="0"/>
                        <a:t>ш</a:t>
                      </a:r>
                      <a:endParaRPr lang="ru-RU" sz="3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3600" b="1" dirty="0" smtClean="0"/>
                        <a:t>а</a:t>
                      </a:r>
                      <a:endParaRPr lang="ru-RU" sz="3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3600" b="1" dirty="0" smtClean="0">
                          <a:solidFill>
                            <a:schemeClr val="tx1"/>
                          </a:solidFill>
                        </a:rPr>
                        <a:t>ф</a:t>
                      </a:r>
                      <a:endParaRPr lang="ru-RU" sz="36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3600" b="1" smtClean="0"/>
                        <a:t>т</a:t>
                      </a:r>
                      <a:endParaRPr lang="ru-RU" sz="3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666074">
                <a:tc>
                  <a:txBody>
                    <a:bodyPr/>
                    <a:lstStyle/>
                    <a:p>
                      <a:endParaRPr lang="ru-RU" sz="360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dirty="0"/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3600" b="1" dirty="0" smtClean="0"/>
                        <a:t>ш</a:t>
                      </a:r>
                      <a:endParaRPr lang="ru-RU" sz="3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3600" b="1" dirty="0" smtClean="0"/>
                        <a:t>о</a:t>
                      </a:r>
                      <a:endParaRPr lang="ru-RU" sz="3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3600" b="1" dirty="0" smtClean="0"/>
                        <a:t>р</a:t>
                      </a:r>
                      <a:endParaRPr lang="ru-RU" sz="3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3600" b="1" dirty="0" smtClean="0"/>
                        <a:t>о</a:t>
                      </a:r>
                      <a:endParaRPr lang="ru-RU" sz="3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3600" b="1" dirty="0" smtClean="0"/>
                        <a:t>х</a:t>
                      </a:r>
                      <a:endParaRPr lang="ru-RU" sz="3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666074">
                <a:tc>
                  <a:txBody>
                    <a:bodyPr/>
                    <a:lstStyle/>
                    <a:p>
                      <a:endParaRPr lang="ru-RU" sz="360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/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3600" b="1" dirty="0" smtClean="0"/>
                        <a:t>т</a:t>
                      </a:r>
                      <a:endParaRPr lang="ru-RU" sz="3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3600" b="1" dirty="0" smtClean="0"/>
                        <a:t>е</a:t>
                      </a:r>
                      <a:endParaRPr lang="ru-RU" sz="3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3600" b="1" dirty="0" smtClean="0"/>
                        <a:t>н</a:t>
                      </a:r>
                      <a:endParaRPr lang="ru-RU" sz="3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3600" b="1" dirty="0" smtClean="0"/>
                        <a:t>н</a:t>
                      </a:r>
                      <a:endParaRPr lang="ru-RU" sz="3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3600" b="1" dirty="0" smtClean="0"/>
                        <a:t>и</a:t>
                      </a:r>
                      <a:endParaRPr lang="ru-RU" sz="3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3600" b="1" dirty="0" smtClean="0"/>
                        <a:t>с</a:t>
                      </a:r>
                      <a:endParaRPr lang="ru-RU" sz="3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666074">
                <a:tc>
                  <a:txBody>
                    <a:bodyPr/>
                    <a:lstStyle/>
                    <a:p>
                      <a:endParaRPr lang="ru-RU" sz="360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/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3600" b="1" dirty="0" smtClean="0"/>
                        <a:t>л</a:t>
                      </a:r>
                      <a:endParaRPr lang="ru-RU" sz="3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3600" b="1" dirty="0" smtClean="0"/>
                        <a:t>и</a:t>
                      </a:r>
                      <a:endParaRPr lang="ru-RU" sz="3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3600" b="1" dirty="0" smtClean="0"/>
                        <a:t>т</a:t>
                      </a:r>
                      <a:endParaRPr lang="ru-RU" sz="3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3600" b="1" dirty="0" smtClean="0"/>
                        <a:t>е</a:t>
                      </a:r>
                      <a:endParaRPr lang="ru-RU" sz="3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3600" b="1" dirty="0" smtClean="0"/>
                        <a:t>р</a:t>
                      </a:r>
                      <a:endParaRPr lang="ru-RU" sz="3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3600" b="1" dirty="0" smtClean="0"/>
                        <a:t>а</a:t>
                      </a:r>
                      <a:endParaRPr lang="ru-RU" sz="3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3600" b="1" dirty="0" smtClean="0"/>
                        <a:t>т</a:t>
                      </a:r>
                      <a:endParaRPr lang="ru-RU" sz="3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3600" b="1" dirty="0" smtClean="0"/>
                        <a:t>у</a:t>
                      </a:r>
                      <a:endParaRPr lang="ru-RU" sz="3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3600" b="1" dirty="0" smtClean="0"/>
                        <a:t>р</a:t>
                      </a:r>
                      <a:endParaRPr lang="ru-RU" sz="3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3600" b="1" dirty="0" smtClean="0"/>
                        <a:t>а</a:t>
                      </a:r>
                      <a:endParaRPr lang="ru-RU" sz="3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666074">
                <a:tc>
                  <a:txBody>
                    <a:bodyPr/>
                    <a:lstStyle/>
                    <a:p>
                      <a:endParaRPr lang="ru-RU" sz="360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/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3600" b="1" dirty="0" smtClean="0"/>
                        <a:t>п</a:t>
                      </a:r>
                      <a:endParaRPr lang="ru-RU" sz="3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3600" b="1" dirty="0" smtClean="0"/>
                        <a:t>р</a:t>
                      </a:r>
                      <a:endParaRPr lang="ru-RU" sz="3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3600" b="1" dirty="0" smtClean="0"/>
                        <a:t>у</a:t>
                      </a:r>
                      <a:endParaRPr lang="ru-RU" sz="3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3600" b="1" dirty="0" smtClean="0"/>
                        <a:t>т</a:t>
                      </a:r>
                      <a:endParaRPr lang="ru-RU" sz="3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36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666074">
                <a:tc>
                  <a:txBody>
                    <a:bodyPr/>
                    <a:lstStyle/>
                    <a:p>
                      <a:endParaRPr lang="ru-RU" sz="360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/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3600" b="1" dirty="0" smtClean="0"/>
                        <a:t>п</a:t>
                      </a:r>
                      <a:endParaRPr lang="ru-RU" sz="3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3600" b="1" dirty="0" smtClean="0"/>
                        <a:t>р</a:t>
                      </a:r>
                      <a:endParaRPr lang="ru-RU" sz="3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3600" b="1" dirty="0" smtClean="0"/>
                        <a:t>и</a:t>
                      </a:r>
                      <a:endParaRPr lang="ru-RU" sz="3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3600" b="1" dirty="0" smtClean="0"/>
                        <a:t>з</a:t>
                      </a:r>
                      <a:endParaRPr lang="ru-RU" sz="3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3600" b="1" dirty="0" smtClean="0"/>
                        <a:t>е</a:t>
                      </a:r>
                      <a:endParaRPr lang="ru-RU" sz="3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3600" b="1" dirty="0" smtClean="0"/>
                        <a:t>м</a:t>
                      </a:r>
                      <a:endParaRPr lang="ru-RU" sz="3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3600" b="1" dirty="0" smtClean="0"/>
                        <a:t>л</a:t>
                      </a:r>
                      <a:endParaRPr lang="ru-RU" sz="3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3600" b="1" dirty="0" smtClean="0"/>
                        <a:t>е</a:t>
                      </a:r>
                      <a:endParaRPr lang="ru-RU" sz="3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3600" b="1" dirty="0" smtClean="0"/>
                        <a:t>н</a:t>
                      </a:r>
                      <a:endParaRPr lang="ru-RU" sz="3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3600" b="1" dirty="0" smtClean="0"/>
                        <a:t>и</a:t>
                      </a:r>
                      <a:endParaRPr lang="ru-RU" sz="3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3600" b="1" dirty="0" smtClean="0"/>
                        <a:t>е</a:t>
                      </a:r>
                      <a:endParaRPr lang="ru-RU" sz="3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666074">
                <a:tc>
                  <a:txBody>
                    <a:bodyPr/>
                    <a:lstStyle/>
                    <a:p>
                      <a:endParaRPr lang="ru-RU" sz="360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dirty="0"/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3600" b="1" dirty="0" smtClean="0"/>
                        <a:t>а</a:t>
                      </a:r>
                      <a:endParaRPr lang="ru-RU" sz="3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3600" b="1" dirty="0" smtClean="0"/>
                        <a:t>к</a:t>
                      </a:r>
                      <a:endParaRPr lang="ru-RU" sz="3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3600" b="1" dirty="0" smtClean="0"/>
                        <a:t>к</a:t>
                      </a:r>
                      <a:endParaRPr lang="ru-RU" sz="3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3600" b="1" dirty="0" smtClean="0"/>
                        <a:t>о</a:t>
                      </a:r>
                      <a:endParaRPr lang="ru-RU" sz="3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3600" b="1" dirty="0" smtClean="0"/>
                        <a:t>м</a:t>
                      </a:r>
                      <a:endParaRPr lang="ru-RU" sz="3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3600" b="1" dirty="0" smtClean="0"/>
                        <a:t>п</a:t>
                      </a:r>
                      <a:endParaRPr lang="ru-RU" sz="3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3600" b="1" dirty="0" smtClean="0"/>
                        <a:t>а</a:t>
                      </a:r>
                      <a:endParaRPr lang="ru-RU" sz="3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3600" b="1" dirty="0" smtClean="0"/>
                        <a:t>н</a:t>
                      </a:r>
                      <a:endParaRPr lang="ru-RU" sz="3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3600" b="1" dirty="0" smtClean="0"/>
                        <a:t>е</a:t>
                      </a:r>
                      <a:endParaRPr lang="ru-RU" sz="3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3600" b="1" dirty="0" smtClean="0"/>
                        <a:t>м</a:t>
                      </a:r>
                      <a:endParaRPr lang="ru-RU" sz="3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3600" b="1" dirty="0" smtClean="0"/>
                        <a:t>е</a:t>
                      </a:r>
                      <a:endParaRPr lang="ru-RU" sz="3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3600" b="1" dirty="0" smtClean="0"/>
                        <a:t>н</a:t>
                      </a:r>
                      <a:endParaRPr lang="ru-RU" sz="3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3600" b="1" dirty="0" smtClean="0"/>
                        <a:t>т</a:t>
                      </a:r>
                      <a:endParaRPr lang="ru-RU" sz="3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666074">
                <a:tc>
                  <a:txBody>
                    <a:bodyPr/>
                    <a:lstStyle/>
                    <a:p>
                      <a:endParaRPr lang="ru-RU" sz="360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dirty="0"/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3600" b="1" dirty="0" smtClean="0"/>
                        <a:t>о</a:t>
                      </a:r>
                      <a:endParaRPr lang="ru-RU" sz="3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3600" b="1" dirty="0" smtClean="0"/>
                        <a:t>б</a:t>
                      </a:r>
                      <a:endParaRPr lang="ru-RU" sz="3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3600" b="1" dirty="0" smtClean="0"/>
                        <a:t>л</a:t>
                      </a:r>
                      <a:endParaRPr lang="ru-RU" sz="3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3600" b="1" dirty="0" smtClean="0"/>
                        <a:t>а</a:t>
                      </a:r>
                      <a:endParaRPr lang="ru-RU" sz="3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3600" b="1" dirty="0" smtClean="0"/>
                        <a:t>к</a:t>
                      </a:r>
                      <a:endParaRPr lang="ru-RU" sz="3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3600" b="1" dirty="0" smtClean="0"/>
                        <a:t>а</a:t>
                      </a:r>
                      <a:endParaRPr lang="ru-RU" sz="3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36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12906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64</TotalTime>
  <Words>362</Words>
  <Application>Microsoft Office PowerPoint</Application>
  <PresentationFormat>Экран (4:3)</PresentationFormat>
  <Paragraphs>304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LENOVO</dc:creator>
  <cp:lastModifiedBy>LENOVO</cp:lastModifiedBy>
  <cp:revision>14</cp:revision>
  <dcterms:created xsi:type="dcterms:W3CDTF">2017-09-10T20:31:55Z</dcterms:created>
  <dcterms:modified xsi:type="dcterms:W3CDTF">2017-09-11T21:11:44Z</dcterms:modified>
</cp:coreProperties>
</file>